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4"/>
  </p:notesMasterIdLst>
  <p:sldIdLst>
    <p:sldId id="256" r:id="rId2"/>
    <p:sldId id="258" r:id="rId3"/>
    <p:sldId id="259" r:id="rId4"/>
    <p:sldId id="260" r:id="rId5"/>
    <p:sldId id="261" r:id="rId6"/>
    <p:sldId id="264" r:id="rId7"/>
    <p:sldId id="265" r:id="rId8"/>
    <p:sldId id="266" r:id="rId9"/>
    <p:sldId id="267" r:id="rId10"/>
    <p:sldId id="358" r:id="rId11"/>
    <p:sldId id="360" r:id="rId12"/>
    <p:sldId id="361" r:id="rId13"/>
    <p:sldId id="363" r:id="rId14"/>
    <p:sldId id="301" r:id="rId15"/>
    <p:sldId id="302" r:id="rId16"/>
    <p:sldId id="268" r:id="rId17"/>
    <p:sldId id="269" r:id="rId18"/>
    <p:sldId id="270" r:id="rId19"/>
    <p:sldId id="271" r:id="rId20"/>
    <p:sldId id="272" r:id="rId21"/>
    <p:sldId id="288" r:id="rId22"/>
    <p:sldId id="290" r:id="rId23"/>
    <p:sldId id="273" r:id="rId24"/>
    <p:sldId id="274" r:id="rId25"/>
    <p:sldId id="303" r:id="rId26"/>
    <p:sldId id="276" r:id="rId27"/>
    <p:sldId id="277" r:id="rId28"/>
    <p:sldId id="304" r:id="rId29"/>
    <p:sldId id="282" r:id="rId30"/>
    <p:sldId id="283" r:id="rId31"/>
    <p:sldId id="305" r:id="rId32"/>
    <p:sldId id="278" r:id="rId33"/>
    <p:sldId id="279" r:id="rId34"/>
    <p:sldId id="285" r:id="rId35"/>
    <p:sldId id="306" r:id="rId36"/>
    <p:sldId id="286" r:id="rId37"/>
    <p:sldId id="291" r:id="rId38"/>
    <p:sldId id="292" r:id="rId39"/>
    <p:sldId id="293" r:id="rId40"/>
    <p:sldId id="294" r:id="rId41"/>
    <p:sldId id="295" r:id="rId42"/>
    <p:sldId id="296" r:id="rId43"/>
    <p:sldId id="307" r:id="rId44"/>
    <p:sldId id="297" r:id="rId45"/>
    <p:sldId id="298" r:id="rId46"/>
    <p:sldId id="299" r:id="rId47"/>
    <p:sldId id="300" r:id="rId48"/>
    <p:sldId id="308" r:id="rId49"/>
    <p:sldId id="310" r:id="rId50"/>
    <p:sldId id="309" r:id="rId51"/>
    <p:sldId id="311" r:id="rId52"/>
    <p:sldId id="312" r:id="rId53"/>
    <p:sldId id="315" r:id="rId54"/>
    <p:sldId id="344" r:id="rId55"/>
    <p:sldId id="346" r:id="rId56"/>
    <p:sldId id="347" r:id="rId57"/>
    <p:sldId id="348" r:id="rId58"/>
    <p:sldId id="349" r:id="rId59"/>
    <p:sldId id="316" r:id="rId60"/>
    <p:sldId id="319" r:id="rId61"/>
    <p:sldId id="320" r:id="rId62"/>
    <p:sldId id="317" r:id="rId63"/>
    <p:sldId id="321" r:id="rId64"/>
    <p:sldId id="322" r:id="rId65"/>
    <p:sldId id="323" r:id="rId66"/>
    <p:sldId id="324" r:id="rId67"/>
    <p:sldId id="325" r:id="rId68"/>
    <p:sldId id="318" r:id="rId69"/>
    <p:sldId id="326" r:id="rId70"/>
    <p:sldId id="350" r:id="rId71"/>
    <p:sldId id="351" r:id="rId72"/>
    <p:sldId id="327" r:id="rId73"/>
    <p:sldId id="328" r:id="rId74"/>
    <p:sldId id="329" r:id="rId75"/>
    <p:sldId id="330" r:id="rId76"/>
    <p:sldId id="331" r:id="rId77"/>
    <p:sldId id="333" r:id="rId78"/>
    <p:sldId id="334" r:id="rId79"/>
    <p:sldId id="335" r:id="rId80"/>
    <p:sldId id="336" r:id="rId81"/>
    <p:sldId id="337" r:id="rId82"/>
    <p:sldId id="340" r:id="rId83"/>
    <p:sldId id="339" r:id="rId84"/>
    <p:sldId id="341" r:id="rId85"/>
    <p:sldId id="342" r:id="rId86"/>
    <p:sldId id="352" r:id="rId87"/>
    <p:sldId id="343" r:id="rId88"/>
    <p:sldId id="353" r:id="rId89"/>
    <p:sldId id="354" r:id="rId90"/>
    <p:sldId id="355" r:id="rId91"/>
    <p:sldId id="356" r:id="rId92"/>
    <p:sldId id="357"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602B"/>
    <a:srgbClr val="BE8106"/>
    <a:srgbClr val="FF0000"/>
    <a:srgbClr val="00B0F0"/>
    <a:srgbClr val="99D6D7"/>
    <a:srgbClr val="3C989A"/>
    <a:srgbClr val="46B2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426" autoAdjust="0"/>
    <p:restoredTop sz="32359" autoAdjust="0"/>
  </p:normalViewPr>
  <p:slideViewPr>
    <p:cSldViewPr snapToGrid="0">
      <p:cViewPr varScale="1">
        <p:scale>
          <a:sx n="66" d="100"/>
          <a:sy n="66" d="100"/>
        </p:scale>
        <p:origin x="1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7B9829-CF0C-4D70-B342-ED909B7626DC}" type="datetimeFigureOut">
              <a:rPr kumimoji="1" lang="ja-JP" altLang="en-US" smtClean="0"/>
              <a:t>2023/7/6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19CAC-265D-488C-97C6-0292DBACD7D9}" type="slidenum">
              <a:rPr kumimoji="1" lang="ja-JP" altLang="en-US" smtClean="0"/>
              <a:t>‹#›</a:t>
            </a:fld>
            <a:endParaRPr kumimoji="1" lang="ja-JP" altLang="en-US"/>
          </a:p>
        </p:txBody>
      </p:sp>
    </p:spTree>
    <p:extLst>
      <p:ext uri="{BB962C8B-B14F-4D97-AF65-F5344CB8AC3E}">
        <p14:creationId xmlns:p14="http://schemas.microsoft.com/office/powerpoint/2010/main" val="105592280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リポジトリとは例えば</a:t>
            </a:r>
            <a:endParaRPr kumimoji="1" lang="en-US" altLang="ja-JP" dirty="0"/>
          </a:p>
          <a:p>
            <a:endParaRPr kumimoji="1" lang="en-US" altLang="ja-JP" dirty="0"/>
          </a:p>
          <a:p>
            <a:r>
              <a:rPr kumimoji="1" lang="ja-JP" altLang="en-US" dirty="0"/>
              <a:t>●真っ白なキャンバスに赤い丸を書いたとします</a:t>
            </a:r>
            <a:endParaRPr kumimoji="1" lang="en-US" altLang="ja-JP" dirty="0"/>
          </a:p>
          <a:p>
            <a:r>
              <a:rPr kumimoji="1" lang="ja-JP" altLang="en-US" dirty="0"/>
              <a:t>●その赤丸からリンゴを書いたとします、でも、リンゴじゃなくてトマトを書きたくなったとします新しく１からトマトを書くのもいいですが、先ほどの赤丸からトマトを書いた方が速そうですよね？そんな時にリポジトリの機能が活躍します。リポジトリにはデータを保存しておく機能があります。赤丸を保存しておいたとしましょう。そして赤丸のデータは保存してあるのでそれを呼び出すことができます●そして呼び出したデータからトマトを書くことができるわけですね●また、データは複数保存しておけるので、白紙のデータを保存しておけばトマトを白紙にしたり、赤丸にしたり、もしくは、リンゴを保存しておけばリンゴも呼び出すことができるわけですね！</a:t>
            </a:r>
            <a:endParaRPr kumimoji="1" lang="en-US" altLang="ja-JP" dirty="0"/>
          </a:p>
        </p:txBody>
      </p:sp>
      <p:sp>
        <p:nvSpPr>
          <p:cNvPr id="4" name="スライド番号プレースホルダー 3"/>
          <p:cNvSpPr>
            <a:spLocks noGrp="1"/>
          </p:cNvSpPr>
          <p:nvPr>
            <p:ph type="sldNum" sz="quarter" idx="5"/>
          </p:nvPr>
        </p:nvSpPr>
        <p:spPr/>
        <p:txBody>
          <a:bodyPr/>
          <a:lstStyle/>
          <a:p>
            <a:fld id="{62919CAC-265D-488C-97C6-0292DBACD7D9}" type="slidenum">
              <a:rPr kumimoji="1" lang="ja-JP" altLang="en-US" smtClean="0"/>
              <a:t>10</a:t>
            </a:fld>
            <a:endParaRPr kumimoji="1" lang="ja-JP" altLang="en-US"/>
          </a:p>
        </p:txBody>
      </p:sp>
    </p:spTree>
    <p:extLst>
      <p:ext uri="{BB962C8B-B14F-4D97-AF65-F5344CB8AC3E}">
        <p14:creationId xmlns:p14="http://schemas.microsoft.com/office/powerpoint/2010/main" val="1818732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コミットとは</a:t>
            </a:r>
            <a:endParaRPr kumimoji="1" lang="en-US" altLang="ja-JP" dirty="0"/>
          </a:p>
          <a:p>
            <a:endParaRPr kumimoji="1" lang="en-US" altLang="ja-JP" dirty="0"/>
          </a:p>
          <a:p>
            <a:r>
              <a:rPr kumimoji="1" lang="ja-JP" altLang="en-US" dirty="0"/>
              <a:t>先ほどの説明で、赤丸が書いてあるキャンバスを保存して呼び出しましたよね？●</a:t>
            </a:r>
            <a:endParaRPr kumimoji="1" lang="en-US" altLang="ja-JP" dirty="0"/>
          </a:p>
          <a:p>
            <a:r>
              <a:rPr kumimoji="1" lang="ja-JP" altLang="en-US" dirty="0"/>
              <a:t>この保存する行為こそがコミットです●</a:t>
            </a:r>
            <a:endParaRPr kumimoji="1" lang="en-US" altLang="ja-JP" dirty="0"/>
          </a:p>
          <a:p>
            <a:r>
              <a:rPr kumimoji="1" lang="ja-JP" altLang="en-US" dirty="0"/>
              <a:t>コミットをしておくことで何かあった時のバックアップのような使い方もできるわけですね</a:t>
            </a:r>
            <a:endParaRPr kumimoji="1" lang="en-US" altLang="ja-JP" dirty="0"/>
          </a:p>
        </p:txBody>
      </p:sp>
      <p:sp>
        <p:nvSpPr>
          <p:cNvPr id="4" name="スライド番号プレースホルダー 3"/>
          <p:cNvSpPr>
            <a:spLocks noGrp="1"/>
          </p:cNvSpPr>
          <p:nvPr>
            <p:ph type="sldNum" sz="quarter" idx="5"/>
          </p:nvPr>
        </p:nvSpPr>
        <p:spPr/>
        <p:txBody>
          <a:bodyPr/>
          <a:lstStyle/>
          <a:p>
            <a:fld id="{62919CAC-265D-488C-97C6-0292DBACD7D9}" type="slidenum">
              <a:rPr kumimoji="1" lang="ja-JP" altLang="en-US" smtClean="0"/>
              <a:t>11</a:t>
            </a:fld>
            <a:endParaRPr kumimoji="1" lang="ja-JP" altLang="en-US"/>
          </a:p>
        </p:txBody>
      </p:sp>
    </p:spTree>
    <p:extLst>
      <p:ext uri="{BB962C8B-B14F-4D97-AF65-F5344CB8AC3E}">
        <p14:creationId xmlns:p14="http://schemas.microsoft.com/office/powerpoint/2010/main" val="1074656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リモートリポジトリとは</a:t>
            </a:r>
            <a:endParaRPr kumimoji="1" lang="en-US" altLang="ja-JP" dirty="0"/>
          </a:p>
          <a:p>
            <a:endParaRPr kumimoji="1" lang="en-US" altLang="ja-JP" dirty="0"/>
          </a:p>
          <a:p>
            <a:r>
              <a:rPr kumimoji="1" lang="ja-JP" altLang="en-US" dirty="0"/>
              <a:t>例えば、真ん中に真っ白のキャンバスがあるとします。●このキャンバスはとても薄いキャンバスで後ろに重ねたときに後ろの絵が透けるようなものだとします。そこに</a:t>
            </a:r>
            <a:r>
              <a:rPr kumimoji="1" lang="en-US" altLang="ja-JP" dirty="0"/>
              <a:t>A</a:t>
            </a:r>
            <a:r>
              <a:rPr kumimoji="1" lang="ja-JP" altLang="en-US" dirty="0"/>
              <a:t>さんと</a:t>
            </a:r>
            <a:r>
              <a:rPr kumimoji="1" lang="en-US" altLang="ja-JP" dirty="0"/>
              <a:t>B</a:t>
            </a:r>
            <a:r>
              <a:rPr kumimoji="1" lang="ja-JP" altLang="en-US" dirty="0"/>
              <a:t>さんがやってきました。●</a:t>
            </a:r>
            <a:endParaRPr kumimoji="1" lang="en-US" altLang="ja-JP" dirty="0"/>
          </a:p>
          <a:p>
            <a:r>
              <a:rPr kumimoji="1" lang="en-US" altLang="ja-JP" dirty="0"/>
              <a:t>A</a:t>
            </a:r>
            <a:r>
              <a:rPr kumimoji="1" lang="ja-JP" altLang="en-US" dirty="0"/>
              <a:t>さんと</a:t>
            </a:r>
            <a:r>
              <a:rPr kumimoji="1" lang="en-US" altLang="ja-JP" dirty="0"/>
              <a:t>B</a:t>
            </a:r>
            <a:r>
              <a:rPr kumimoji="1" lang="ja-JP" altLang="en-US" dirty="0"/>
              <a:t>さんはそれぞれ自分のキャンバスを持っています。●</a:t>
            </a:r>
            <a:r>
              <a:rPr kumimoji="1" lang="en-US" altLang="ja-JP" dirty="0"/>
              <a:t>A</a:t>
            </a:r>
            <a:r>
              <a:rPr kumimoji="1" lang="ja-JP" altLang="en-US" dirty="0"/>
              <a:t>さんはリンゴを</a:t>
            </a:r>
            <a:r>
              <a:rPr kumimoji="1" lang="en-US" altLang="ja-JP" dirty="0"/>
              <a:t>B</a:t>
            </a:r>
            <a:r>
              <a:rPr kumimoji="1" lang="ja-JP" altLang="en-US" dirty="0"/>
              <a:t>さんはトマトを自分のキャンバスに書きました。●</a:t>
            </a:r>
            <a:endParaRPr kumimoji="1" lang="en-US" altLang="ja-JP" dirty="0"/>
          </a:p>
          <a:p>
            <a:r>
              <a:rPr kumimoji="1" lang="ja-JP" altLang="en-US" dirty="0"/>
              <a:t>その後、真ん中のキャンバスに重ねたとします。●すると</a:t>
            </a:r>
            <a:r>
              <a:rPr kumimoji="1" lang="en-US" altLang="ja-JP" dirty="0"/>
              <a:t>A</a:t>
            </a:r>
            <a:r>
              <a:rPr kumimoji="1" lang="ja-JP" altLang="en-US" dirty="0"/>
              <a:t>さんと</a:t>
            </a:r>
            <a:r>
              <a:rPr kumimoji="1" lang="en-US" altLang="ja-JP" dirty="0"/>
              <a:t>B</a:t>
            </a:r>
            <a:r>
              <a:rPr kumimoji="1" lang="ja-JP" altLang="en-US" dirty="0"/>
              <a:t>さん、それぞれの絵が真ん中のキャンバスに書かれましたね。このように分担してそれぞれが作業をできるような仕組みがりリモートリポジトリです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62919CAC-265D-488C-97C6-0292DBACD7D9}" type="slidenum">
              <a:rPr kumimoji="1" lang="ja-JP" altLang="en-US" smtClean="0"/>
              <a:t>12</a:t>
            </a:fld>
            <a:endParaRPr kumimoji="1" lang="ja-JP" altLang="en-US"/>
          </a:p>
        </p:txBody>
      </p:sp>
    </p:spTree>
    <p:extLst>
      <p:ext uri="{BB962C8B-B14F-4D97-AF65-F5344CB8AC3E}">
        <p14:creationId xmlns:p14="http://schemas.microsoft.com/office/powerpoint/2010/main" val="686601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リモートリポジトリとは</a:t>
            </a:r>
            <a:endParaRPr kumimoji="1" lang="en-US" altLang="ja-JP" dirty="0"/>
          </a:p>
          <a:p>
            <a:endParaRPr kumimoji="1" lang="en-US" altLang="ja-JP" dirty="0"/>
          </a:p>
          <a:p>
            <a:r>
              <a:rPr kumimoji="1" lang="ja-JP" altLang="en-US" dirty="0"/>
              <a:t>例えば、真ん中に真っ白のキャンバスがあるとします。●このキャンバスはとても薄いキャンバスで後ろに重ねたときに後ろの絵が透けるようなものだとします。そこに</a:t>
            </a:r>
            <a:r>
              <a:rPr kumimoji="1" lang="en-US" altLang="ja-JP" dirty="0"/>
              <a:t>A</a:t>
            </a:r>
            <a:r>
              <a:rPr kumimoji="1" lang="ja-JP" altLang="en-US" dirty="0"/>
              <a:t>さんと</a:t>
            </a:r>
            <a:r>
              <a:rPr kumimoji="1" lang="en-US" altLang="ja-JP" dirty="0"/>
              <a:t>B</a:t>
            </a:r>
            <a:r>
              <a:rPr kumimoji="1" lang="ja-JP" altLang="en-US" dirty="0"/>
              <a:t>さんがやってきました。●</a:t>
            </a:r>
            <a:endParaRPr kumimoji="1" lang="en-US" altLang="ja-JP" dirty="0"/>
          </a:p>
          <a:p>
            <a:r>
              <a:rPr kumimoji="1" lang="en-US" altLang="ja-JP" dirty="0"/>
              <a:t>A</a:t>
            </a:r>
            <a:r>
              <a:rPr kumimoji="1" lang="ja-JP" altLang="en-US" dirty="0"/>
              <a:t>さんと</a:t>
            </a:r>
            <a:r>
              <a:rPr kumimoji="1" lang="en-US" altLang="ja-JP" dirty="0"/>
              <a:t>B</a:t>
            </a:r>
            <a:r>
              <a:rPr kumimoji="1" lang="ja-JP" altLang="en-US" dirty="0"/>
              <a:t>さんはそれぞれ自分のキャンバスを持っています。●</a:t>
            </a:r>
            <a:r>
              <a:rPr kumimoji="1" lang="en-US" altLang="ja-JP" dirty="0"/>
              <a:t>A</a:t>
            </a:r>
            <a:r>
              <a:rPr kumimoji="1" lang="ja-JP" altLang="en-US" dirty="0"/>
              <a:t>さんはリンゴを</a:t>
            </a:r>
            <a:r>
              <a:rPr kumimoji="1" lang="en-US" altLang="ja-JP" dirty="0"/>
              <a:t>B</a:t>
            </a:r>
            <a:r>
              <a:rPr kumimoji="1" lang="ja-JP" altLang="en-US" dirty="0"/>
              <a:t>さんはトマトを自分のキャンバスに書きました。●</a:t>
            </a:r>
            <a:endParaRPr kumimoji="1" lang="en-US" altLang="ja-JP" dirty="0"/>
          </a:p>
          <a:p>
            <a:r>
              <a:rPr kumimoji="1" lang="ja-JP" altLang="en-US" dirty="0"/>
              <a:t>その後、真ん中のキャンバスに重ねたとします。●すると</a:t>
            </a:r>
            <a:r>
              <a:rPr kumimoji="1" lang="en-US" altLang="ja-JP" dirty="0"/>
              <a:t>A</a:t>
            </a:r>
            <a:r>
              <a:rPr kumimoji="1" lang="ja-JP" altLang="en-US" dirty="0"/>
              <a:t>さんと</a:t>
            </a:r>
            <a:r>
              <a:rPr kumimoji="1" lang="en-US" altLang="ja-JP" dirty="0"/>
              <a:t>B</a:t>
            </a:r>
            <a:r>
              <a:rPr kumimoji="1" lang="ja-JP" altLang="en-US" dirty="0"/>
              <a:t>さん、それぞれの絵が真ん中のキャンバスに書かれましたね。このように分担してそれぞれが作業をできるような仕組みがりリモートリポジトリです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62919CAC-265D-488C-97C6-0292DBACD7D9}" type="slidenum">
              <a:rPr kumimoji="1" lang="ja-JP" altLang="en-US" smtClean="0"/>
              <a:t>13</a:t>
            </a:fld>
            <a:endParaRPr kumimoji="1" lang="ja-JP" altLang="en-US"/>
          </a:p>
        </p:txBody>
      </p:sp>
    </p:spTree>
    <p:extLst>
      <p:ext uri="{BB962C8B-B14F-4D97-AF65-F5344CB8AC3E}">
        <p14:creationId xmlns:p14="http://schemas.microsoft.com/office/powerpoint/2010/main" val="3259104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2919CAC-265D-488C-97C6-0292DBACD7D9}" type="slidenum">
              <a:rPr kumimoji="1" lang="ja-JP" altLang="en-US" smtClean="0"/>
              <a:t>30</a:t>
            </a:fld>
            <a:endParaRPr kumimoji="1" lang="ja-JP" altLang="en-US"/>
          </a:p>
        </p:txBody>
      </p:sp>
    </p:spTree>
    <p:extLst>
      <p:ext uri="{BB962C8B-B14F-4D97-AF65-F5344CB8AC3E}">
        <p14:creationId xmlns:p14="http://schemas.microsoft.com/office/powerpoint/2010/main" val="2664663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A7BBA3D3-EB80-4CA1-AEA9-F73253A3EA73}" type="datetimeFigureOut">
              <a:rPr kumimoji="1" lang="ja-JP" altLang="en-US" smtClean="0"/>
              <a:t>2023/7/6</a:t>
            </a:fld>
            <a:endParaRPr kumimoji="1" lang="ja-JP"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6BB6AFE4-8ED7-46F1-AAC4-0A03166E5133}" type="slidenum">
              <a:rPr kumimoji="1" lang="ja-JP" altLang="en-US" smtClean="0"/>
              <a:t>‹#›</a:t>
            </a:fld>
            <a:endParaRPr kumimoji="1" lang="ja-JP"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49585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7BBA3D3-EB80-4CA1-AEA9-F73253A3EA73}" type="datetimeFigureOut">
              <a:rPr kumimoji="1" lang="ja-JP" altLang="en-US" smtClean="0"/>
              <a:t>2023/7/6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538318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7BBA3D3-EB80-4CA1-AEA9-F73253A3EA73}" type="datetimeFigureOut">
              <a:rPr kumimoji="1" lang="ja-JP" altLang="en-US" smtClean="0"/>
              <a:t>2023/7/6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3908634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7BBA3D3-EB80-4CA1-AEA9-F73253A3EA73}" type="datetimeFigureOut">
              <a:rPr kumimoji="1" lang="ja-JP" altLang="en-US" smtClean="0"/>
              <a:t>2023/7/6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179873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A7BBA3D3-EB80-4CA1-AEA9-F73253A3EA73}" type="datetimeFigureOut">
              <a:rPr kumimoji="1" lang="ja-JP" altLang="en-US" smtClean="0"/>
              <a:t>2023/7/6</a:t>
            </a:fld>
            <a:endParaRPr kumimoji="1" lang="ja-JP"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6BB6AFE4-8ED7-46F1-AAC4-0A03166E5133}" type="slidenum">
              <a:rPr kumimoji="1" lang="ja-JP" altLang="en-US" smtClean="0"/>
              <a:t>‹#›</a:t>
            </a:fld>
            <a:endParaRPr kumimoji="1" lang="ja-JP"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22627975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7BBA3D3-EB80-4CA1-AEA9-F73253A3EA73}" type="datetimeFigureOut">
              <a:rPr kumimoji="1" lang="ja-JP" altLang="en-US" smtClean="0"/>
              <a:t>2023/7/6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323209805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7BBA3D3-EB80-4CA1-AEA9-F73253A3EA73}" type="datetimeFigureOut">
              <a:rPr kumimoji="1" lang="ja-JP" altLang="en-US" smtClean="0"/>
              <a:t>2023/7/6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163272664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7BBA3D3-EB80-4CA1-AEA9-F73253A3EA73}" type="datetimeFigureOut">
              <a:rPr kumimoji="1" lang="ja-JP" altLang="en-US" smtClean="0"/>
              <a:t>2023/7/6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684343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BBA3D3-EB80-4CA1-AEA9-F73253A3EA73}" type="datetimeFigureOut">
              <a:rPr kumimoji="1" lang="ja-JP" altLang="en-US" smtClean="0"/>
              <a:t>2023/7/6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247917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A7BBA3D3-EB80-4CA1-AEA9-F73253A3EA73}" type="datetimeFigureOut">
              <a:rPr kumimoji="1" lang="ja-JP" altLang="en-US" smtClean="0"/>
              <a:t>2023/7/6</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6BB6AFE4-8ED7-46F1-AAC4-0A03166E5133}"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65312338"/>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A7BBA3D3-EB80-4CA1-AEA9-F73253A3EA73}" type="datetimeFigureOut">
              <a:rPr kumimoji="1" lang="ja-JP" altLang="en-US" smtClean="0"/>
              <a:t>2023/7/6</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a:p>
        </p:txBody>
      </p:sp>
      <p:sp>
        <p:nvSpPr>
          <p:cNvPr id="7" name="Slide Number Placeholder 6"/>
          <p:cNvSpPr>
            <a:spLocks noGrp="1"/>
          </p:cNvSpPr>
          <p:nvPr>
            <p:ph type="sldNum" sz="quarter" idx="12"/>
          </p:nvPr>
        </p:nvSpPr>
        <p:spPr>
          <a:xfrm>
            <a:off x="5687568" y="6375679"/>
            <a:ext cx="1234440" cy="345796"/>
          </a:xfrm>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3225792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A7BBA3D3-EB80-4CA1-AEA9-F73253A3EA73}" type="datetimeFigureOut">
              <a:rPr kumimoji="1" lang="ja-JP" altLang="en-US" smtClean="0"/>
              <a:t>2023/7/6</a:t>
            </a:fld>
            <a:endParaRPr kumimoji="1"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6BB6AFE4-8ED7-46F1-AAC4-0A03166E5133}" type="slidenum">
              <a:rPr kumimoji="1" lang="ja-JP" altLang="en-US" smtClean="0"/>
              <a:t>‹#›</a:t>
            </a:fld>
            <a:endParaRPr kumimoji="1" lang="ja-JP"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0980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p:txBody>
          <a:bodyPr/>
          <a:lstStyle/>
          <a:p>
            <a:r>
              <a:rPr lang="en-US" altLang="ja-JP" sz="6000" cap="none" dirty="0"/>
              <a:t>Git</a:t>
            </a:r>
            <a:r>
              <a:rPr kumimoji="1" lang="ja-JP" altLang="en-US" sz="6000" cap="none" dirty="0"/>
              <a:t>について</a:t>
            </a:r>
          </a:p>
        </p:txBody>
      </p:sp>
    </p:spTree>
    <p:extLst>
      <p:ext uri="{BB962C8B-B14F-4D97-AF65-F5344CB8AC3E}">
        <p14:creationId xmlns:p14="http://schemas.microsoft.com/office/powerpoint/2010/main" val="157630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a:extLst>
              <a:ext uri="{FF2B5EF4-FFF2-40B4-BE49-F238E27FC236}">
                <a16:creationId xmlns:a16="http://schemas.microsoft.com/office/drawing/2014/main" id="{5BB17DC6-E742-3B03-D43D-0C188B3237E4}"/>
              </a:ext>
            </a:extLst>
          </p:cNvPr>
          <p:cNvGrpSpPr/>
          <p:nvPr/>
        </p:nvGrpSpPr>
        <p:grpSpPr>
          <a:xfrm>
            <a:off x="8637810" y="1137619"/>
            <a:ext cx="1941340" cy="2432689"/>
            <a:chOff x="759308" y="2882660"/>
            <a:chExt cx="1941340" cy="2432689"/>
          </a:xfrm>
        </p:grpSpPr>
        <p:grpSp>
          <p:nvGrpSpPr>
            <p:cNvPr id="15" name="グループ化 14">
              <a:extLst>
                <a:ext uri="{FF2B5EF4-FFF2-40B4-BE49-F238E27FC236}">
                  <a16:creationId xmlns:a16="http://schemas.microsoft.com/office/drawing/2014/main" id="{79CECEC1-F8B3-C918-FB34-0512359D2785}"/>
                </a:ext>
              </a:extLst>
            </p:cNvPr>
            <p:cNvGrpSpPr/>
            <p:nvPr/>
          </p:nvGrpSpPr>
          <p:grpSpPr>
            <a:xfrm>
              <a:off x="759308" y="2882660"/>
              <a:ext cx="1941340" cy="2432689"/>
              <a:chOff x="1092370" y="3318758"/>
              <a:chExt cx="1941340" cy="2432689"/>
            </a:xfrm>
          </p:grpSpPr>
          <p:sp>
            <p:nvSpPr>
              <p:cNvPr id="14" name="正方形/長方形 13">
                <a:extLst>
                  <a:ext uri="{FF2B5EF4-FFF2-40B4-BE49-F238E27FC236}">
                    <a16:creationId xmlns:a16="http://schemas.microsoft.com/office/drawing/2014/main" id="{D73B9F2B-B55D-3F81-F492-F3D18AB44362}"/>
                  </a:ext>
                </a:extLst>
              </p:cNvPr>
              <p:cNvSpPr/>
              <p:nvPr/>
            </p:nvSpPr>
            <p:spPr>
              <a:xfrm rot="5400000">
                <a:off x="1755678" y="3534575"/>
                <a:ext cx="652459" cy="22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9CF83FE2-F210-15AC-9828-A6FDC3691266}"/>
                  </a:ext>
                </a:extLst>
              </p:cNvPr>
              <p:cNvSpPr/>
              <p:nvPr/>
            </p:nvSpPr>
            <p:spPr>
              <a:xfrm rot="14196760" flipH="1">
                <a:off x="1433047" y="4656404"/>
                <a:ext cx="1997612"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4EDD1F5-333D-83A5-88A7-E9BC381559FE}"/>
                  </a:ext>
                </a:extLst>
              </p:cNvPr>
              <p:cNvSpPr/>
              <p:nvPr/>
            </p:nvSpPr>
            <p:spPr>
              <a:xfrm rot="7403240">
                <a:off x="751693" y="4656405"/>
                <a:ext cx="1997612"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24CFEA4-8BA9-F6C5-CBE0-B738CE0A09E7}"/>
                  </a:ext>
                </a:extLst>
              </p:cNvPr>
              <p:cNvSpPr/>
              <p:nvPr/>
            </p:nvSpPr>
            <p:spPr>
              <a:xfrm rot="5400000">
                <a:off x="1091032" y="4538284"/>
                <a:ext cx="1981972" cy="220606"/>
              </a:xfrm>
              <a:prstGeom prst="rect">
                <a:avLst/>
              </a:prstGeom>
              <a:solidFill>
                <a:srgbClr val="BE81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6AFE016-B734-9CA6-FC5E-D795D07FA691}"/>
                  </a:ext>
                </a:extLst>
              </p:cNvPr>
              <p:cNvSpPr/>
              <p:nvPr/>
            </p:nvSpPr>
            <p:spPr>
              <a:xfrm>
                <a:off x="1266092" y="3429000"/>
                <a:ext cx="1603717" cy="14198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5212E28-0692-FB1B-1893-28214A464D59}"/>
                  </a:ext>
                </a:extLst>
              </p:cNvPr>
              <p:cNvSpPr/>
              <p:nvPr/>
            </p:nvSpPr>
            <p:spPr>
              <a:xfrm>
                <a:off x="1092370" y="4730521"/>
                <a:ext cx="1941340" cy="118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楕円 15">
              <a:extLst>
                <a:ext uri="{FF2B5EF4-FFF2-40B4-BE49-F238E27FC236}">
                  <a16:creationId xmlns:a16="http://schemas.microsoft.com/office/drawing/2014/main" id="{A18A7572-4A15-E395-7FB5-8CC3BAEA2C49}"/>
                </a:ext>
              </a:extLst>
            </p:cNvPr>
            <p:cNvSpPr/>
            <p:nvPr/>
          </p:nvSpPr>
          <p:spPr>
            <a:xfrm>
              <a:off x="1411713" y="3371043"/>
              <a:ext cx="635717" cy="6357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953B4253-EDBB-6FD3-221E-17C7FF530D7A}"/>
                </a:ext>
              </a:extLst>
            </p:cNvPr>
            <p:cNvSpPr/>
            <p:nvPr/>
          </p:nvSpPr>
          <p:spPr>
            <a:xfrm>
              <a:off x="1706711" y="3194814"/>
              <a:ext cx="45719" cy="293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弧 17">
              <a:extLst>
                <a:ext uri="{FF2B5EF4-FFF2-40B4-BE49-F238E27FC236}">
                  <a16:creationId xmlns:a16="http://schemas.microsoft.com/office/drawing/2014/main" id="{DB553895-B2B3-29A7-A29A-49D570E1BE37}"/>
                </a:ext>
              </a:extLst>
            </p:cNvPr>
            <p:cNvSpPr/>
            <p:nvPr/>
          </p:nvSpPr>
          <p:spPr>
            <a:xfrm rot="8687314">
              <a:off x="1606216" y="3262899"/>
              <a:ext cx="246703" cy="235340"/>
            </a:xfrm>
            <a:prstGeom prst="arc">
              <a:avLst>
                <a:gd name="adj1" fmla="val 16200000"/>
                <a:gd name="adj2" fmla="val 20386511"/>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A000D087-0B55-FC72-4996-D04B07FB470E}"/>
                </a:ext>
              </a:extLst>
            </p:cNvPr>
            <p:cNvSpPr/>
            <p:nvPr/>
          </p:nvSpPr>
          <p:spPr>
            <a:xfrm>
              <a:off x="1741321" y="3213304"/>
              <a:ext cx="333832" cy="1126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a:xfrm>
            <a:off x="1251678" y="382385"/>
            <a:ext cx="10178322" cy="1024384"/>
          </a:xfrm>
        </p:spPr>
        <p:txBody>
          <a:bodyPr>
            <a:normAutofit/>
          </a:bodyPr>
          <a:lstStyle/>
          <a:p>
            <a:r>
              <a:rPr lang="ja-JP" altLang="en-US" dirty="0"/>
              <a:t>リポジトリとは</a:t>
            </a:r>
            <a:endParaRPr kumimoji="1" lang="ja-JP" altLang="en-US" dirty="0"/>
          </a:p>
        </p:txBody>
      </p:sp>
      <p:grpSp>
        <p:nvGrpSpPr>
          <p:cNvPr id="20" name="グループ化 19">
            <a:extLst>
              <a:ext uri="{FF2B5EF4-FFF2-40B4-BE49-F238E27FC236}">
                <a16:creationId xmlns:a16="http://schemas.microsoft.com/office/drawing/2014/main" id="{A7FCF1CA-FE51-E815-E444-C059BAD75AE7}"/>
              </a:ext>
            </a:extLst>
          </p:cNvPr>
          <p:cNvGrpSpPr/>
          <p:nvPr/>
        </p:nvGrpSpPr>
        <p:grpSpPr>
          <a:xfrm>
            <a:off x="1415857" y="2628227"/>
            <a:ext cx="1941340" cy="2432689"/>
            <a:chOff x="1092370" y="3318758"/>
            <a:chExt cx="1941340" cy="2432689"/>
          </a:xfrm>
        </p:grpSpPr>
        <p:sp>
          <p:nvSpPr>
            <p:cNvPr id="21" name="正方形/長方形 20">
              <a:extLst>
                <a:ext uri="{FF2B5EF4-FFF2-40B4-BE49-F238E27FC236}">
                  <a16:creationId xmlns:a16="http://schemas.microsoft.com/office/drawing/2014/main" id="{61E45226-2723-C9F8-7BC0-F68B03868DA5}"/>
                </a:ext>
              </a:extLst>
            </p:cNvPr>
            <p:cNvSpPr/>
            <p:nvPr/>
          </p:nvSpPr>
          <p:spPr>
            <a:xfrm rot="5400000">
              <a:off x="1755678" y="3534575"/>
              <a:ext cx="652459" cy="22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F7828962-0C4B-F0D8-67D6-57F1BBDF9B1A}"/>
                </a:ext>
              </a:extLst>
            </p:cNvPr>
            <p:cNvSpPr/>
            <p:nvPr/>
          </p:nvSpPr>
          <p:spPr>
            <a:xfrm rot="14196760" flipH="1">
              <a:off x="1433047" y="4656404"/>
              <a:ext cx="1997612"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FECD1C49-8EAD-C23E-61A6-AB8387B4A55B}"/>
                </a:ext>
              </a:extLst>
            </p:cNvPr>
            <p:cNvSpPr/>
            <p:nvPr/>
          </p:nvSpPr>
          <p:spPr>
            <a:xfrm rot="7403240">
              <a:off x="751693" y="4656405"/>
              <a:ext cx="1997612"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902BBAD8-87C9-F8D6-61B9-F287C02922CA}"/>
                </a:ext>
              </a:extLst>
            </p:cNvPr>
            <p:cNvSpPr/>
            <p:nvPr/>
          </p:nvSpPr>
          <p:spPr>
            <a:xfrm rot="5400000">
              <a:off x="1091032" y="4538284"/>
              <a:ext cx="1981972" cy="220606"/>
            </a:xfrm>
            <a:prstGeom prst="rect">
              <a:avLst/>
            </a:prstGeom>
            <a:solidFill>
              <a:srgbClr val="BE81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99519203-3C5E-F942-69E8-B25C49C815A5}"/>
                </a:ext>
              </a:extLst>
            </p:cNvPr>
            <p:cNvSpPr/>
            <p:nvPr/>
          </p:nvSpPr>
          <p:spPr>
            <a:xfrm>
              <a:off x="1266092" y="3429000"/>
              <a:ext cx="1603717" cy="14198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35A1A650-0D77-9F63-9DA2-72CF98AC22D3}"/>
                </a:ext>
              </a:extLst>
            </p:cNvPr>
            <p:cNvSpPr/>
            <p:nvPr/>
          </p:nvSpPr>
          <p:spPr>
            <a:xfrm>
              <a:off x="1092370" y="4730521"/>
              <a:ext cx="1941340" cy="118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187EA012-6B21-E41D-3960-BEF05261911D}"/>
              </a:ext>
            </a:extLst>
          </p:cNvPr>
          <p:cNvGrpSpPr/>
          <p:nvPr/>
        </p:nvGrpSpPr>
        <p:grpSpPr>
          <a:xfrm>
            <a:off x="4871477" y="2628227"/>
            <a:ext cx="1941340" cy="2432689"/>
            <a:chOff x="759308" y="2882660"/>
            <a:chExt cx="1941340" cy="2432689"/>
          </a:xfrm>
        </p:grpSpPr>
        <p:grpSp>
          <p:nvGrpSpPr>
            <p:cNvPr id="37" name="グループ化 36">
              <a:extLst>
                <a:ext uri="{FF2B5EF4-FFF2-40B4-BE49-F238E27FC236}">
                  <a16:creationId xmlns:a16="http://schemas.microsoft.com/office/drawing/2014/main" id="{7AE3C816-EBCB-4454-51B3-97897DF9A2E2}"/>
                </a:ext>
              </a:extLst>
            </p:cNvPr>
            <p:cNvGrpSpPr/>
            <p:nvPr/>
          </p:nvGrpSpPr>
          <p:grpSpPr>
            <a:xfrm>
              <a:off x="759308" y="2882660"/>
              <a:ext cx="1941340" cy="2432689"/>
              <a:chOff x="1092370" y="3318758"/>
              <a:chExt cx="1941340" cy="2432689"/>
            </a:xfrm>
          </p:grpSpPr>
          <p:sp>
            <p:nvSpPr>
              <p:cNvPr id="42" name="正方形/長方形 41">
                <a:extLst>
                  <a:ext uri="{FF2B5EF4-FFF2-40B4-BE49-F238E27FC236}">
                    <a16:creationId xmlns:a16="http://schemas.microsoft.com/office/drawing/2014/main" id="{C6CB78CC-456E-A2A4-35C4-A54C36DF3F2F}"/>
                  </a:ext>
                </a:extLst>
              </p:cNvPr>
              <p:cNvSpPr/>
              <p:nvPr/>
            </p:nvSpPr>
            <p:spPr>
              <a:xfrm rot="5400000">
                <a:off x="1755678" y="3534575"/>
                <a:ext cx="652459" cy="22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43691D4A-43BC-B9ED-9144-FDB1B9651837}"/>
                  </a:ext>
                </a:extLst>
              </p:cNvPr>
              <p:cNvSpPr/>
              <p:nvPr/>
            </p:nvSpPr>
            <p:spPr>
              <a:xfrm rot="14196760" flipH="1">
                <a:off x="1433047" y="4656404"/>
                <a:ext cx="1997612"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8941BC6C-D143-AE09-AE40-C88196BEAE7F}"/>
                  </a:ext>
                </a:extLst>
              </p:cNvPr>
              <p:cNvSpPr/>
              <p:nvPr/>
            </p:nvSpPr>
            <p:spPr>
              <a:xfrm rot="7403240">
                <a:off x="751693" y="4656405"/>
                <a:ext cx="1997612"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13810092-A949-B761-1A59-88B5C8E0F004}"/>
                  </a:ext>
                </a:extLst>
              </p:cNvPr>
              <p:cNvSpPr/>
              <p:nvPr/>
            </p:nvSpPr>
            <p:spPr>
              <a:xfrm rot="5400000">
                <a:off x="1091032" y="4538284"/>
                <a:ext cx="1981972" cy="220606"/>
              </a:xfrm>
              <a:prstGeom prst="rect">
                <a:avLst/>
              </a:prstGeom>
              <a:solidFill>
                <a:srgbClr val="BE81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4586C570-3BD1-BCB9-5C11-3500833938C2}"/>
                  </a:ext>
                </a:extLst>
              </p:cNvPr>
              <p:cNvSpPr/>
              <p:nvPr/>
            </p:nvSpPr>
            <p:spPr>
              <a:xfrm>
                <a:off x="1266092" y="3429000"/>
                <a:ext cx="1603717" cy="14198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9825ECD3-924B-44C4-763C-572ABD829C79}"/>
                  </a:ext>
                </a:extLst>
              </p:cNvPr>
              <p:cNvSpPr/>
              <p:nvPr/>
            </p:nvSpPr>
            <p:spPr>
              <a:xfrm>
                <a:off x="1092370" y="4730521"/>
                <a:ext cx="1941340" cy="118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楕円 37">
              <a:extLst>
                <a:ext uri="{FF2B5EF4-FFF2-40B4-BE49-F238E27FC236}">
                  <a16:creationId xmlns:a16="http://schemas.microsoft.com/office/drawing/2014/main" id="{66B5A3D3-8B86-D5F2-6267-9939C694228D}"/>
                </a:ext>
              </a:extLst>
            </p:cNvPr>
            <p:cNvSpPr/>
            <p:nvPr/>
          </p:nvSpPr>
          <p:spPr>
            <a:xfrm>
              <a:off x="1411713" y="3371043"/>
              <a:ext cx="635717" cy="6357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44" name="グループ化 5143">
            <a:extLst>
              <a:ext uri="{FF2B5EF4-FFF2-40B4-BE49-F238E27FC236}">
                <a16:creationId xmlns:a16="http://schemas.microsoft.com/office/drawing/2014/main" id="{9A1D6144-E0CC-0569-7188-C7C1ED50542D}"/>
              </a:ext>
            </a:extLst>
          </p:cNvPr>
          <p:cNvGrpSpPr/>
          <p:nvPr/>
        </p:nvGrpSpPr>
        <p:grpSpPr>
          <a:xfrm>
            <a:off x="8666440" y="4146320"/>
            <a:ext cx="1941340" cy="2432689"/>
            <a:chOff x="7090585" y="4180412"/>
            <a:chExt cx="1941340" cy="2432689"/>
          </a:xfrm>
        </p:grpSpPr>
        <p:grpSp>
          <p:nvGrpSpPr>
            <p:cNvPr id="5143" name="グループ化 5142">
              <a:extLst>
                <a:ext uri="{FF2B5EF4-FFF2-40B4-BE49-F238E27FC236}">
                  <a16:creationId xmlns:a16="http://schemas.microsoft.com/office/drawing/2014/main" id="{09937275-A5CC-D780-56E2-4E7A81BE6BEA}"/>
                </a:ext>
              </a:extLst>
            </p:cNvPr>
            <p:cNvGrpSpPr/>
            <p:nvPr/>
          </p:nvGrpSpPr>
          <p:grpSpPr>
            <a:xfrm>
              <a:off x="7090585" y="4180412"/>
              <a:ext cx="1941340" cy="2432689"/>
              <a:chOff x="7090585" y="4180412"/>
              <a:chExt cx="1941340" cy="2432689"/>
            </a:xfrm>
          </p:grpSpPr>
          <p:grpSp>
            <p:nvGrpSpPr>
              <p:cNvPr id="48" name="グループ化 47">
                <a:extLst>
                  <a:ext uri="{FF2B5EF4-FFF2-40B4-BE49-F238E27FC236}">
                    <a16:creationId xmlns:a16="http://schemas.microsoft.com/office/drawing/2014/main" id="{42BCE4C1-E34A-1247-2B0B-AC368A2E5778}"/>
                  </a:ext>
                </a:extLst>
              </p:cNvPr>
              <p:cNvGrpSpPr/>
              <p:nvPr/>
            </p:nvGrpSpPr>
            <p:grpSpPr>
              <a:xfrm>
                <a:off x="7090585" y="4180412"/>
                <a:ext cx="1941340" cy="2432689"/>
                <a:chOff x="759308" y="2882660"/>
                <a:chExt cx="1941340" cy="2432689"/>
              </a:xfrm>
            </p:grpSpPr>
            <p:grpSp>
              <p:nvGrpSpPr>
                <p:cNvPr id="49" name="グループ化 48">
                  <a:extLst>
                    <a:ext uri="{FF2B5EF4-FFF2-40B4-BE49-F238E27FC236}">
                      <a16:creationId xmlns:a16="http://schemas.microsoft.com/office/drawing/2014/main" id="{5C31442D-7A62-2F9E-7EF9-026309369872}"/>
                    </a:ext>
                  </a:extLst>
                </p:cNvPr>
                <p:cNvGrpSpPr/>
                <p:nvPr/>
              </p:nvGrpSpPr>
              <p:grpSpPr>
                <a:xfrm>
                  <a:off x="759308" y="2882660"/>
                  <a:ext cx="1941340" cy="2432689"/>
                  <a:chOff x="1092370" y="3318758"/>
                  <a:chExt cx="1941340" cy="2432689"/>
                </a:xfrm>
              </p:grpSpPr>
              <p:sp>
                <p:nvSpPr>
                  <p:cNvPr id="51" name="正方形/長方形 50">
                    <a:extLst>
                      <a:ext uri="{FF2B5EF4-FFF2-40B4-BE49-F238E27FC236}">
                        <a16:creationId xmlns:a16="http://schemas.microsoft.com/office/drawing/2014/main" id="{57E92D09-7ECD-6A5F-3CB5-364779592463}"/>
                      </a:ext>
                    </a:extLst>
                  </p:cNvPr>
                  <p:cNvSpPr/>
                  <p:nvPr/>
                </p:nvSpPr>
                <p:spPr>
                  <a:xfrm rot="5400000">
                    <a:off x="1755678" y="3534575"/>
                    <a:ext cx="652459" cy="22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9A4134E4-3B9C-3661-F024-7B2DCE15ABB4}"/>
                      </a:ext>
                    </a:extLst>
                  </p:cNvPr>
                  <p:cNvSpPr/>
                  <p:nvPr/>
                </p:nvSpPr>
                <p:spPr>
                  <a:xfrm rot="14196760" flipH="1">
                    <a:off x="1433047" y="4656404"/>
                    <a:ext cx="1997612"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09C495FE-2CEF-C32B-EC9D-846F3A65E118}"/>
                      </a:ext>
                    </a:extLst>
                  </p:cNvPr>
                  <p:cNvSpPr/>
                  <p:nvPr/>
                </p:nvSpPr>
                <p:spPr>
                  <a:xfrm rot="7403240">
                    <a:off x="751693" y="4656405"/>
                    <a:ext cx="1997612"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D13D2B02-27DC-7C30-58EB-B67034AF31C7}"/>
                      </a:ext>
                    </a:extLst>
                  </p:cNvPr>
                  <p:cNvSpPr/>
                  <p:nvPr/>
                </p:nvSpPr>
                <p:spPr>
                  <a:xfrm rot="5400000">
                    <a:off x="1091032" y="4538284"/>
                    <a:ext cx="1981972" cy="220606"/>
                  </a:xfrm>
                  <a:prstGeom prst="rect">
                    <a:avLst/>
                  </a:prstGeom>
                  <a:solidFill>
                    <a:srgbClr val="BE81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05D44B30-6C00-CA39-F180-C834C61F9A68}"/>
                      </a:ext>
                    </a:extLst>
                  </p:cNvPr>
                  <p:cNvSpPr/>
                  <p:nvPr/>
                </p:nvSpPr>
                <p:spPr>
                  <a:xfrm>
                    <a:off x="1266092" y="3429000"/>
                    <a:ext cx="1603717" cy="14198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5F0639EB-4D4F-D0BA-923D-B832E063D2E3}"/>
                      </a:ext>
                    </a:extLst>
                  </p:cNvPr>
                  <p:cNvSpPr/>
                  <p:nvPr/>
                </p:nvSpPr>
                <p:spPr>
                  <a:xfrm>
                    <a:off x="1092370" y="4730521"/>
                    <a:ext cx="1941340" cy="118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0" name="楕円 49">
                  <a:extLst>
                    <a:ext uri="{FF2B5EF4-FFF2-40B4-BE49-F238E27FC236}">
                      <a16:creationId xmlns:a16="http://schemas.microsoft.com/office/drawing/2014/main" id="{EB2C1EDE-8739-BEFC-429F-BD935D639942}"/>
                    </a:ext>
                  </a:extLst>
                </p:cNvPr>
                <p:cNvSpPr/>
                <p:nvPr/>
              </p:nvSpPr>
              <p:spPr>
                <a:xfrm>
                  <a:off x="1411713" y="3371043"/>
                  <a:ext cx="635717" cy="6357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5129" name="グループ化 5128">
                <a:extLst>
                  <a:ext uri="{FF2B5EF4-FFF2-40B4-BE49-F238E27FC236}">
                    <a16:creationId xmlns:a16="http://schemas.microsoft.com/office/drawing/2014/main" id="{85A65734-DAC7-58B1-0196-81F1AE5605AE}"/>
                  </a:ext>
                </a:extLst>
              </p:cNvPr>
              <p:cNvGrpSpPr/>
              <p:nvPr/>
            </p:nvGrpSpPr>
            <p:grpSpPr>
              <a:xfrm>
                <a:off x="8077482" y="4421129"/>
                <a:ext cx="334269" cy="313897"/>
                <a:chOff x="8268343" y="4351893"/>
                <a:chExt cx="334269" cy="313897"/>
              </a:xfrm>
            </p:grpSpPr>
            <p:sp>
              <p:nvSpPr>
                <p:cNvPr id="61" name="二等辺三角形 60">
                  <a:extLst>
                    <a:ext uri="{FF2B5EF4-FFF2-40B4-BE49-F238E27FC236}">
                      <a16:creationId xmlns:a16="http://schemas.microsoft.com/office/drawing/2014/main" id="{F915A16A-AE37-74B8-3536-BA6EE25DEA2A}"/>
                    </a:ext>
                  </a:extLst>
                </p:cNvPr>
                <p:cNvSpPr/>
                <p:nvPr/>
              </p:nvSpPr>
              <p:spPr>
                <a:xfrm rot="3129115">
                  <a:off x="8359340" y="4364273"/>
                  <a:ext cx="118044" cy="30003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20" name="二等辺三角形 5119">
                  <a:extLst>
                    <a:ext uri="{FF2B5EF4-FFF2-40B4-BE49-F238E27FC236}">
                      <a16:creationId xmlns:a16="http://schemas.microsoft.com/office/drawing/2014/main" id="{FCEE6A56-4BC2-AE94-B16D-1129810386FE}"/>
                    </a:ext>
                  </a:extLst>
                </p:cNvPr>
                <p:cNvSpPr/>
                <p:nvPr/>
              </p:nvSpPr>
              <p:spPr>
                <a:xfrm rot="1432408">
                  <a:off x="8276563" y="4351893"/>
                  <a:ext cx="93720" cy="26786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25" name="二等辺三角形 5124">
                  <a:extLst>
                    <a:ext uri="{FF2B5EF4-FFF2-40B4-BE49-F238E27FC236}">
                      <a16:creationId xmlns:a16="http://schemas.microsoft.com/office/drawing/2014/main" id="{71D74B65-BF26-81BB-E1A9-8C92A3878AAE}"/>
                    </a:ext>
                  </a:extLst>
                </p:cNvPr>
                <p:cNvSpPr/>
                <p:nvPr/>
              </p:nvSpPr>
              <p:spPr>
                <a:xfrm rot="4803433">
                  <a:off x="8393571" y="4456749"/>
                  <a:ext cx="118044" cy="30003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5130" name="グループ化 5129">
                <a:extLst>
                  <a:ext uri="{FF2B5EF4-FFF2-40B4-BE49-F238E27FC236}">
                    <a16:creationId xmlns:a16="http://schemas.microsoft.com/office/drawing/2014/main" id="{DA46A056-A4F9-0AB8-8406-176B06A06EB3}"/>
                  </a:ext>
                </a:extLst>
              </p:cNvPr>
              <p:cNvGrpSpPr/>
              <p:nvPr/>
            </p:nvGrpSpPr>
            <p:grpSpPr>
              <a:xfrm flipH="1">
                <a:off x="7705670" y="4412191"/>
                <a:ext cx="414607" cy="325576"/>
                <a:chOff x="8188005" y="4340214"/>
                <a:chExt cx="414607" cy="325576"/>
              </a:xfrm>
            </p:grpSpPr>
            <p:sp>
              <p:nvSpPr>
                <p:cNvPr id="5132" name="二等辺三角形 5131">
                  <a:extLst>
                    <a:ext uri="{FF2B5EF4-FFF2-40B4-BE49-F238E27FC236}">
                      <a16:creationId xmlns:a16="http://schemas.microsoft.com/office/drawing/2014/main" id="{326F46E8-98BA-3CBB-F84C-0EBCE5A754AD}"/>
                    </a:ext>
                  </a:extLst>
                </p:cNvPr>
                <p:cNvSpPr/>
                <p:nvPr/>
              </p:nvSpPr>
              <p:spPr>
                <a:xfrm rot="2754352">
                  <a:off x="8347167" y="4376345"/>
                  <a:ext cx="118044" cy="30003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33" name="二等辺三角形 5132">
                  <a:extLst>
                    <a:ext uri="{FF2B5EF4-FFF2-40B4-BE49-F238E27FC236}">
                      <a16:creationId xmlns:a16="http://schemas.microsoft.com/office/drawing/2014/main" id="{54ED2669-E694-FD7E-4B73-69AA75B0F654}"/>
                    </a:ext>
                  </a:extLst>
                </p:cNvPr>
                <p:cNvSpPr/>
                <p:nvPr/>
              </p:nvSpPr>
              <p:spPr>
                <a:xfrm rot="1432408">
                  <a:off x="8276563" y="4351893"/>
                  <a:ext cx="93720" cy="26786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34" name="二等辺三角形 5133">
                  <a:extLst>
                    <a:ext uri="{FF2B5EF4-FFF2-40B4-BE49-F238E27FC236}">
                      <a16:creationId xmlns:a16="http://schemas.microsoft.com/office/drawing/2014/main" id="{0AD46CF6-3D48-40B6-F53D-89C5DEAAB038}"/>
                    </a:ext>
                  </a:extLst>
                </p:cNvPr>
                <p:cNvSpPr/>
                <p:nvPr/>
              </p:nvSpPr>
              <p:spPr>
                <a:xfrm rot="4803433">
                  <a:off x="8393571" y="4456749"/>
                  <a:ext cx="118044" cy="30003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37" name="二等辺三角形 5136">
                  <a:extLst>
                    <a:ext uri="{FF2B5EF4-FFF2-40B4-BE49-F238E27FC236}">
                      <a16:creationId xmlns:a16="http://schemas.microsoft.com/office/drawing/2014/main" id="{270FBAA5-13D5-686B-0E79-4F3651D01566}"/>
                    </a:ext>
                  </a:extLst>
                </p:cNvPr>
                <p:cNvSpPr/>
                <p:nvPr/>
              </p:nvSpPr>
              <p:spPr>
                <a:xfrm>
                  <a:off x="8188005" y="4340214"/>
                  <a:ext cx="118044" cy="30003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139" name="楕円 5138">
                <a:extLst>
                  <a:ext uri="{FF2B5EF4-FFF2-40B4-BE49-F238E27FC236}">
                    <a16:creationId xmlns:a16="http://schemas.microsoft.com/office/drawing/2014/main" id="{5A78B07F-9FE4-F612-6798-DA4B956B10FB}"/>
                  </a:ext>
                </a:extLst>
              </p:cNvPr>
              <p:cNvSpPr/>
              <p:nvPr/>
            </p:nvSpPr>
            <p:spPr>
              <a:xfrm rot="1465932">
                <a:off x="7808879" y="4770897"/>
                <a:ext cx="123596" cy="18993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41" name="正方形/長方形 5140">
              <a:extLst>
                <a:ext uri="{FF2B5EF4-FFF2-40B4-BE49-F238E27FC236}">
                  <a16:creationId xmlns:a16="http://schemas.microsoft.com/office/drawing/2014/main" id="{DE78FFB0-74E7-FE61-49E5-A3573CE0D4F9}"/>
                </a:ext>
              </a:extLst>
            </p:cNvPr>
            <p:cNvSpPr/>
            <p:nvPr/>
          </p:nvSpPr>
          <p:spPr>
            <a:xfrm>
              <a:off x="7981640" y="4686810"/>
              <a:ext cx="145937" cy="730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45" name="矢印: 下 5144">
            <a:extLst>
              <a:ext uri="{FF2B5EF4-FFF2-40B4-BE49-F238E27FC236}">
                <a16:creationId xmlns:a16="http://schemas.microsoft.com/office/drawing/2014/main" id="{44912115-3592-07AB-DCB5-1DA51EA6CC64}"/>
              </a:ext>
            </a:extLst>
          </p:cNvPr>
          <p:cNvSpPr/>
          <p:nvPr/>
        </p:nvSpPr>
        <p:spPr>
          <a:xfrm rot="16200000">
            <a:off x="3556402" y="3023226"/>
            <a:ext cx="1171775" cy="1114515"/>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5146" name="矢印: 下 5145">
            <a:extLst>
              <a:ext uri="{FF2B5EF4-FFF2-40B4-BE49-F238E27FC236}">
                <a16:creationId xmlns:a16="http://schemas.microsoft.com/office/drawing/2014/main" id="{1FCDDD08-C442-764C-B3F0-5DF077677FDB}"/>
              </a:ext>
            </a:extLst>
          </p:cNvPr>
          <p:cNvSpPr/>
          <p:nvPr/>
        </p:nvSpPr>
        <p:spPr>
          <a:xfrm rot="14579088">
            <a:off x="7261118" y="1450472"/>
            <a:ext cx="720573" cy="1447855"/>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5147" name="矢印: 下 5146">
            <a:extLst>
              <a:ext uri="{FF2B5EF4-FFF2-40B4-BE49-F238E27FC236}">
                <a16:creationId xmlns:a16="http://schemas.microsoft.com/office/drawing/2014/main" id="{7B546135-1A05-8982-BBFE-BF8262EFA2F7}"/>
              </a:ext>
            </a:extLst>
          </p:cNvPr>
          <p:cNvSpPr/>
          <p:nvPr/>
        </p:nvSpPr>
        <p:spPr>
          <a:xfrm rot="17559305">
            <a:off x="7439367" y="3987510"/>
            <a:ext cx="824830" cy="129856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5148" name="楕円 5147">
            <a:extLst>
              <a:ext uri="{FF2B5EF4-FFF2-40B4-BE49-F238E27FC236}">
                <a16:creationId xmlns:a16="http://schemas.microsoft.com/office/drawing/2014/main" id="{828ED54E-BB13-57E6-686B-DFAECFF62E28}"/>
              </a:ext>
            </a:extLst>
          </p:cNvPr>
          <p:cNvSpPr/>
          <p:nvPr/>
        </p:nvSpPr>
        <p:spPr>
          <a:xfrm rot="2428823">
            <a:off x="9366735" y="1718017"/>
            <a:ext cx="98553" cy="18253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51" name="矢印: 下 5150">
            <a:extLst>
              <a:ext uri="{FF2B5EF4-FFF2-40B4-BE49-F238E27FC236}">
                <a16:creationId xmlns:a16="http://schemas.microsoft.com/office/drawing/2014/main" id="{7177F80E-9EC9-63F0-F070-3A1B3CA7E0ED}"/>
              </a:ext>
            </a:extLst>
          </p:cNvPr>
          <p:cNvSpPr/>
          <p:nvPr/>
        </p:nvSpPr>
        <p:spPr>
          <a:xfrm rot="3866741">
            <a:off x="7355951" y="2181892"/>
            <a:ext cx="720573" cy="144785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1139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45"/>
                                        </p:tgtEl>
                                        <p:attrNameLst>
                                          <p:attrName>style.visibility</p:attrName>
                                        </p:attrNameLst>
                                      </p:cBhvr>
                                      <p:to>
                                        <p:strVal val="visible"/>
                                      </p:to>
                                    </p:set>
                                    <p:animEffect transition="in" filter="fade">
                                      <p:cBhvr>
                                        <p:cTn id="12" dur="500"/>
                                        <p:tgtEl>
                                          <p:spTgt spid="514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146"/>
                                        </p:tgtEl>
                                        <p:attrNameLst>
                                          <p:attrName>style.visibility</p:attrName>
                                        </p:attrNameLst>
                                      </p:cBhvr>
                                      <p:to>
                                        <p:strVal val="visible"/>
                                      </p:to>
                                    </p:set>
                                    <p:animEffect transition="in" filter="fade">
                                      <p:cBhvr>
                                        <p:cTn id="21" dur="500"/>
                                        <p:tgtEl>
                                          <p:spTgt spid="5146"/>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151"/>
                                        </p:tgtEl>
                                        <p:attrNameLst>
                                          <p:attrName>style.visibility</p:attrName>
                                        </p:attrNameLst>
                                      </p:cBhvr>
                                      <p:to>
                                        <p:strVal val="visible"/>
                                      </p:to>
                                    </p:set>
                                    <p:animEffect transition="in" filter="fade">
                                      <p:cBhvr>
                                        <p:cTn id="30" dur="500"/>
                                        <p:tgtEl>
                                          <p:spTgt spid="515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147"/>
                                        </p:tgtEl>
                                        <p:attrNameLst>
                                          <p:attrName>style.visibility</p:attrName>
                                        </p:attrNameLst>
                                      </p:cBhvr>
                                      <p:to>
                                        <p:strVal val="visible"/>
                                      </p:to>
                                    </p:set>
                                    <p:animEffect transition="in" filter="fade">
                                      <p:cBhvr>
                                        <p:cTn id="35" dur="500"/>
                                        <p:tgtEl>
                                          <p:spTgt spid="5147"/>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5144"/>
                                        </p:tgtEl>
                                        <p:attrNameLst>
                                          <p:attrName>style.visibility</p:attrName>
                                        </p:attrNameLst>
                                      </p:cBhvr>
                                      <p:to>
                                        <p:strVal val="visible"/>
                                      </p:to>
                                    </p:set>
                                    <p:animEffect transition="in" filter="fade">
                                      <p:cBhvr>
                                        <p:cTn id="39" dur="500"/>
                                        <p:tgtEl>
                                          <p:spTgt spid="5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5" grpId="0" animBg="1"/>
      <p:bldP spid="5146" grpId="0" animBg="1"/>
      <p:bldP spid="5147" grpId="0" animBg="1"/>
      <p:bldP spid="515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a:extLst>
              <a:ext uri="{FF2B5EF4-FFF2-40B4-BE49-F238E27FC236}">
                <a16:creationId xmlns:a16="http://schemas.microsoft.com/office/drawing/2014/main" id="{5BB17DC6-E742-3B03-D43D-0C188B3237E4}"/>
              </a:ext>
            </a:extLst>
          </p:cNvPr>
          <p:cNvGrpSpPr/>
          <p:nvPr/>
        </p:nvGrpSpPr>
        <p:grpSpPr>
          <a:xfrm>
            <a:off x="8637810" y="1137619"/>
            <a:ext cx="1941340" cy="2432689"/>
            <a:chOff x="759308" y="2882660"/>
            <a:chExt cx="1941340" cy="2432689"/>
          </a:xfrm>
        </p:grpSpPr>
        <p:grpSp>
          <p:nvGrpSpPr>
            <p:cNvPr id="15" name="グループ化 14">
              <a:extLst>
                <a:ext uri="{FF2B5EF4-FFF2-40B4-BE49-F238E27FC236}">
                  <a16:creationId xmlns:a16="http://schemas.microsoft.com/office/drawing/2014/main" id="{79CECEC1-F8B3-C918-FB34-0512359D2785}"/>
                </a:ext>
              </a:extLst>
            </p:cNvPr>
            <p:cNvGrpSpPr/>
            <p:nvPr/>
          </p:nvGrpSpPr>
          <p:grpSpPr>
            <a:xfrm>
              <a:off x="759308" y="2882660"/>
              <a:ext cx="1941340" cy="2432689"/>
              <a:chOff x="1092370" y="3318758"/>
              <a:chExt cx="1941340" cy="2432689"/>
            </a:xfrm>
          </p:grpSpPr>
          <p:sp>
            <p:nvSpPr>
              <p:cNvPr id="14" name="正方形/長方形 13">
                <a:extLst>
                  <a:ext uri="{FF2B5EF4-FFF2-40B4-BE49-F238E27FC236}">
                    <a16:creationId xmlns:a16="http://schemas.microsoft.com/office/drawing/2014/main" id="{D73B9F2B-B55D-3F81-F492-F3D18AB44362}"/>
                  </a:ext>
                </a:extLst>
              </p:cNvPr>
              <p:cNvSpPr/>
              <p:nvPr/>
            </p:nvSpPr>
            <p:spPr>
              <a:xfrm rot="5400000">
                <a:off x="1755678" y="3534575"/>
                <a:ext cx="652459" cy="22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9CF83FE2-F210-15AC-9828-A6FDC3691266}"/>
                  </a:ext>
                </a:extLst>
              </p:cNvPr>
              <p:cNvSpPr/>
              <p:nvPr/>
            </p:nvSpPr>
            <p:spPr>
              <a:xfrm rot="14196760" flipH="1">
                <a:off x="1433047" y="4656404"/>
                <a:ext cx="1997612"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4EDD1F5-333D-83A5-88A7-E9BC381559FE}"/>
                  </a:ext>
                </a:extLst>
              </p:cNvPr>
              <p:cNvSpPr/>
              <p:nvPr/>
            </p:nvSpPr>
            <p:spPr>
              <a:xfrm rot="7403240">
                <a:off x="751693" y="4656405"/>
                <a:ext cx="1997612"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24CFEA4-8BA9-F6C5-CBE0-B738CE0A09E7}"/>
                  </a:ext>
                </a:extLst>
              </p:cNvPr>
              <p:cNvSpPr/>
              <p:nvPr/>
            </p:nvSpPr>
            <p:spPr>
              <a:xfrm rot="5400000">
                <a:off x="1091032" y="4538284"/>
                <a:ext cx="1981972" cy="220606"/>
              </a:xfrm>
              <a:prstGeom prst="rect">
                <a:avLst/>
              </a:prstGeom>
              <a:solidFill>
                <a:srgbClr val="BE81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6AFE016-B734-9CA6-FC5E-D795D07FA691}"/>
                  </a:ext>
                </a:extLst>
              </p:cNvPr>
              <p:cNvSpPr/>
              <p:nvPr/>
            </p:nvSpPr>
            <p:spPr>
              <a:xfrm>
                <a:off x="1266092" y="3429000"/>
                <a:ext cx="1603717" cy="14198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5212E28-0692-FB1B-1893-28214A464D59}"/>
                  </a:ext>
                </a:extLst>
              </p:cNvPr>
              <p:cNvSpPr/>
              <p:nvPr/>
            </p:nvSpPr>
            <p:spPr>
              <a:xfrm>
                <a:off x="1092370" y="4730521"/>
                <a:ext cx="1941340" cy="118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楕円 15">
              <a:extLst>
                <a:ext uri="{FF2B5EF4-FFF2-40B4-BE49-F238E27FC236}">
                  <a16:creationId xmlns:a16="http://schemas.microsoft.com/office/drawing/2014/main" id="{A18A7572-4A15-E395-7FB5-8CC3BAEA2C49}"/>
                </a:ext>
              </a:extLst>
            </p:cNvPr>
            <p:cNvSpPr/>
            <p:nvPr/>
          </p:nvSpPr>
          <p:spPr>
            <a:xfrm>
              <a:off x="1411713" y="3371043"/>
              <a:ext cx="635717" cy="6357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953B4253-EDBB-6FD3-221E-17C7FF530D7A}"/>
                </a:ext>
              </a:extLst>
            </p:cNvPr>
            <p:cNvSpPr/>
            <p:nvPr/>
          </p:nvSpPr>
          <p:spPr>
            <a:xfrm>
              <a:off x="1706711" y="3194814"/>
              <a:ext cx="45719" cy="293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弧 17">
              <a:extLst>
                <a:ext uri="{FF2B5EF4-FFF2-40B4-BE49-F238E27FC236}">
                  <a16:creationId xmlns:a16="http://schemas.microsoft.com/office/drawing/2014/main" id="{DB553895-B2B3-29A7-A29A-49D570E1BE37}"/>
                </a:ext>
              </a:extLst>
            </p:cNvPr>
            <p:cNvSpPr/>
            <p:nvPr/>
          </p:nvSpPr>
          <p:spPr>
            <a:xfrm rot="8687314">
              <a:off x="1606216" y="3262899"/>
              <a:ext cx="246703" cy="235340"/>
            </a:xfrm>
            <a:prstGeom prst="arc">
              <a:avLst>
                <a:gd name="adj1" fmla="val 16200000"/>
                <a:gd name="adj2" fmla="val 20386511"/>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A000D087-0B55-FC72-4996-D04B07FB470E}"/>
                </a:ext>
              </a:extLst>
            </p:cNvPr>
            <p:cNvSpPr/>
            <p:nvPr/>
          </p:nvSpPr>
          <p:spPr>
            <a:xfrm>
              <a:off x="1741321" y="3213304"/>
              <a:ext cx="333832" cy="1126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a:xfrm>
            <a:off x="1251678" y="382385"/>
            <a:ext cx="10178322" cy="1024384"/>
          </a:xfrm>
        </p:spPr>
        <p:txBody>
          <a:bodyPr>
            <a:normAutofit/>
          </a:bodyPr>
          <a:lstStyle/>
          <a:p>
            <a:r>
              <a:rPr lang="ja-JP" altLang="en-US" dirty="0"/>
              <a:t>コミットとは</a:t>
            </a:r>
            <a:endParaRPr kumimoji="1" lang="ja-JP" altLang="en-US" dirty="0"/>
          </a:p>
        </p:txBody>
      </p:sp>
      <p:grpSp>
        <p:nvGrpSpPr>
          <p:cNvPr id="20" name="グループ化 19">
            <a:extLst>
              <a:ext uri="{FF2B5EF4-FFF2-40B4-BE49-F238E27FC236}">
                <a16:creationId xmlns:a16="http://schemas.microsoft.com/office/drawing/2014/main" id="{A7FCF1CA-FE51-E815-E444-C059BAD75AE7}"/>
              </a:ext>
            </a:extLst>
          </p:cNvPr>
          <p:cNvGrpSpPr/>
          <p:nvPr/>
        </p:nvGrpSpPr>
        <p:grpSpPr>
          <a:xfrm>
            <a:off x="1415857" y="2628227"/>
            <a:ext cx="1941340" cy="2432689"/>
            <a:chOff x="1092370" y="3318758"/>
            <a:chExt cx="1941340" cy="2432689"/>
          </a:xfrm>
        </p:grpSpPr>
        <p:sp>
          <p:nvSpPr>
            <p:cNvPr id="21" name="正方形/長方形 20">
              <a:extLst>
                <a:ext uri="{FF2B5EF4-FFF2-40B4-BE49-F238E27FC236}">
                  <a16:creationId xmlns:a16="http://schemas.microsoft.com/office/drawing/2014/main" id="{61E45226-2723-C9F8-7BC0-F68B03868DA5}"/>
                </a:ext>
              </a:extLst>
            </p:cNvPr>
            <p:cNvSpPr/>
            <p:nvPr/>
          </p:nvSpPr>
          <p:spPr>
            <a:xfrm rot="5400000">
              <a:off x="1755678" y="3534575"/>
              <a:ext cx="652459" cy="22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F7828962-0C4B-F0D8-67D6-57F1BBDF9B1A}"/>
                </a:ext>
              </a:extLst>
            </p:cNvPr>
            <p:cNvSpPr/>
            <p:nvPr/>
          </p:nvSpPr>
          <p:spPr>
            <a:xfrm rot="14196760" flipH="1">
              <a:off x="1433047" y="4656404"/>
              <a:ext cx="1997612"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FECD1C49-8EAD-C23E-61A6-AB8387B4A55B}"/>
                </a:ext>
              </a:extLst>
            </p:cNvPr>
            <p:cNvSpPr/>
            <p:nvPr/>
          </p:nvSpPr>
          <p:spPr>
            <a:xfrm rot="7403240">
              <a:off x="751693" y="4656405"/>
              <a:ext cx="1997612"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902BBAD8-87C9-F8D6-61B9-F287C02922CA}"/>
                </a:ext>
              </a:extLst>
            </p:cNvPr>
            <p:cNvSpPr/>
            <p:nvPr/>
          </p:nvSpPr>
          <p:spPr>
            <a:xfrm rot="5400000">
              <a:off x="1091032" y="4538284"/>
              <a:ext cx="1981972" cy="220606"/>
            </a:xfrm>
            <a:prstGeom prst="rect">
              <a:avLst/>
            </a:prstGeom>
            <a:solidFill>
              <a:srgbClr val="BE81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99519203-3C5E-F942-69E8-B25C49C815A5}"/>
                </a:ext>
              </a:extLst>
            </p:cNvPr>
            <p:cNvSpPr/>
            <p:nvPr/>
          </p:nvSpPr>
          <p:spPr>
            <a:xfrm>
              <a:off x="1266092" y="3429000"/>
              <a:ext cx="1603717" cy="14198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35A1A650-0D77-9F63-9DA2-72CF98AC22D3}"/>
                </a:ext>
              </a:extLst>
            </p:cNvPr>
            <p:cNvSpPr/>
            <p:nvPr/>
          </p:nvSpPr>
          <p:spPr>
            <a:xfrm>
              <a:off x="1092370" y="4730521"/>
              <a:ext cx="1941340" cy="118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187EA012-6B21-E41D-3960-BEF05261911D}"/>
              </a:ext>
            </a:extLst>
          </p:cNvPr>
          <p:cNvGrpSpPr/>
          <p:nvPr/>
        </p:nvGrpSpPr>
        <p:grpSpPr>
          <a:xfrm>
            <a:off x="4871477" y="2628227"/>
            <a:ext cx="1941340" cy="2432689"/>
            <a:chOff x="759308" y="2882660"/>
            <a:chExt cx="1941340" cy="2432689"/>
          </a:xfrm>
        </p:grpSpPr>
        <p:grpSp>
          <p:nvGrpSpPr>
            <p:cNvPr id="37" name="グループ化 36">
              <a:extLst>
                <a:ext uri="{FF2B5EF4-FFF2-40B4-BE49-F238E27FC236}">
                  <a16:creationId xmlns:a16="http://schemas.microsoft.com/office/drawing/2014/main" id="{7AE3C816-EBCB-4454-51B3-97897DF9A2E2}"/>
                </a:ext>
              </a:extLst>
            </p:cNvPr>
            <p:cNvGrpSpPr/>
            <p:nvPr/>
          </p:nvGrpSpPr>
          <p:grpSpPr>
            <a:xfrm>
              <a:off x="759308" y="2882660"/>
              <a:ext cx="1941340" cy="2432689"/>
              <a:chOff x="1092370" y="3318758"/>
              <a:chExt cx="1941340" cy="2432689"/>
            </a:xfrm>
          </p:grpSpPr>
          <p:sp>
            <p:nvSpPr>
              <p:cNvPr id="42" name="正方形/長方形 41">
                <a:extLst>
                  <a:ext uri="{FF2B5EF4-FFF2-40B4-BE49-F238E27FC236}">
                    <a16:creationId xmlns:a16="http://schemas.microsoft.com/office/drawing/2014/main" id="{C6CB78CC-456E-A2A4-35C4-A54C36DF3F2F}"/>
                  </a:ext>
                </a:extLst>
              </p:cNvPr>
              <p:cNvSpPr/>
              <p:nvPr/>
            </p:nvSpPr>
            <p:spPr>
              <a:xfrm rot="5400000">
                <a:off x="1755678" y="3534575"/>
                <a:ext cx="652459" cy="22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43691D4A-43BC-B9ED-9144-FDB1B9651837}"/>
                  </a:ext>
                </a:extLst>
              </p:cNvPr>
              <p:cNvSpPr/>
              <p:nvPr/>
            </p:nvSpPr>
            <p:spPr>
              <a:xfrm rot="14196760" flipH="1">
                <a:off x="1433047" y="4656404"/>
                <a:ext cx="1997612"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8941BC6C-D143-AE09-AE40-C88196BEAE7F}"/>
                  </a:ext>
                </a:extLst>
              </p:cNvPr>
              <p:cNvSpPr/>
              <p:nvPr/>
            </p:nvSpPr>
            <p:spPr>
              <a:xfrm rot="7403240">
                <a:off x="751693" y="4656405"/>
                <a:ext cx="1997612"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13810092-A949-B761-1A59-88B5C8E0F004}"/>
                  </a:ext>
                </a:extLst>
              </p:cNvPr>
              <p:cNvSpPr/>
              <p:nvPr/>
            </p:nvSpPr>
            <p:spPr>
              <a:xfrm rot="5400000">
                <a:off x="1091032" y="4538284"/>
                <a:ext cx="1981972" cy="220606"/>
              </a:xfrm>
              <a:prstGeom prst="rect">
                <a:avLst/>
              </a:prstGeom>
              <a:solidFill>
                <a:srgbClr val="BE81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4586C570-3BD1-BCB9-5C11-3500833938C2}"/>
                  </a:ext>
                </a:extLst>
              </p:cNvPr>
              <p:cNvSpPr/>
              <p:nvPr/>
            </p:nvSpPr>
            <p:spPr>
              <a:xfrm>
                <a:off x="1266092" y="3429000"/>
                <a:ext cx="1603717" cy="14198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9825ECD3-924B-44C4-763C-572ABD829C79}"/>
                  </a:ext>
                </a:extLst>
              </p:cNvPr>
              <p:cNvSpPr/>
              <p:nvPr/>
            </p:nvSpPr>
            <p:spPr>
              <a:xfrm>
                <a:off x="1092370" y="4730521"/>
                <a:ext cx="1941340" cy="118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楕円 37">
              <a:extLst>
                <a:ext uri="{FF2B5EF4-FFF2-40B4-BE49-F238E27FC236}">
                  <a16:creationId xmlns:a16="http://schemas.microsoft.com/office/drawing/2014/main" id="{66B5A3D3-8B86-D5F2-6267-9939C694228D}"/>
                </a:ext>
              </a:extLst>
            </p:cNvPr>
            <p:cNvSpPr/>
            <p:nvPr/>
          </p:nvSpPr>
          <p:spPr>
            <a:xfrm>
              <a:off x="1411713" y="3371043"/>
              <a:ext cx="635717" cy="6357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44" name="グループ化 5143">
            <a:extLst>
              <a:ext uri="{FF2B5EF4-FFF2-40B4-BE49-F238E27FC236}">
                <a16:creationId xmlns:a16="http://schemas.microsoft.com/office/drawing/2014/main" id="{9A1D6144-E0CC-0569-7188-C7C1ED50542D}"/>
              </a:ext>
            </a:extLst>
          </p:cNvPr>
          <p:cNvGrpSpPr/>
          <p:nvPr/>
        </p:nvGrpSpPr>
        <p:grpSpPr>
          <a:xfrm>
            <a:off x="8666440" y="4146320"/>
            <a:ext cx="1941340" cy="2432689"/>
            <a:chOff x="7090585" y="4180412"/>
            <a:chExt cx="1941340" cy="2432689"/>
          </a:xfrm>
        </p:grpSpPr>
        <p:grpSp>
          <p:nvGrpSpPr>
            <p:cNvPr id="5143" name="グループ化 5142">
              <a:extLst>
                <a:ext uri="{FF2B5EF4-FFF2-40B4-BE49-F238E27FC236}">
                  <a16:creationId xmlns:a16="http://schemas.microsoft.com/office/drawing/2014/main" id="{09937275-A5CC-D780-56E2-4E7A81BE6BEA}"/>
                </a:ext>
              </a:extLst>
            </p:cNvPr>
            <p:cNvGrpSpPr/>
            <p:nvPr/>
          </p:nvGrpSpPr>
          <p:grpSpPr>
            <a:xfrm>
              <a:off x="7090585" y="4180412"/>
              <a:ext cx="1941340" cy="2432689"/>
              <a:chOff x="7090585" y="4180412"/>
              <a:chExt cx="1941340" cy="2432689"/>
            </a:xfrm>
          </p:grpSpPr>
          <p:grpSp>
            <p:nvGrpSpPr>
              <p:cNvPr id="48" name="グループ化 47">
                <a:extLst>
                  <a:ext uri="{FF2B5EF4-FFF2-40B4-BE49-F238E27FC236}">
                    <a16:creationId xmlns:a16="http://schemas.microsoft.com/office/drawing/2014/main" id="{42BCE4C1-E34A-1247-2B0B-AC368A2E5778}"/>
                  </a:ext>
                </a:extLst>
              </p:cNvPr>
              <p:cNvGrpSpPr/>
              <p:nvPr/>
            </p:nvGrpSpPr>
            <p:grpSpPr>
              <a:xfrm>
                <a:off x="7090585" y="4180412"/>
                <a:ext cx="1941340" cy="2432689"/>
                <a:chOff x="759308" y="2882660"/>
                <a:chExt cx="1941340" cy="2432689"/>
              </a:xfrm>
            </p:grpSpPr>
            <p:grpSp>
              <p:nvGrpSpPr>
                <p:cNvPr id="49" name="グループ化 48">
                  <a:extLst>
                    <a:ext uri="{FF2B5EF4-FFF2-40B4-BE49-F238E27FC236}">
                      <a16:creationId xmlns:a16="http://schemas.microsoft.com/office/drawing/2014/main" id="{5C31442D-7A62-2F9E-7EF9-026309369872}"/>
                    </a:ext>
                  </a:extLst>
                </p:cNvPr>
                <p:cNvGrpSpPr/>
                <p:nvPr/>
              </p:nvGrpSpPr>
              <p:grpSpPr>
                <a:xfrm>
                  <a:off x="759308" y="2882660"/>
                  <a:ext cx="1941340" cy="2432689"/>
                  <a:chOff x="1092370" y="3318758"/>
                  <a:chExt cx="1941340" cy="2432689"/>
                </a:xfrm>
              </p:grpSpPr>
              <p:sp>
                <p:nvSpPr>
                  <p:cNvPr id="51" name="正方形/長方形 50">
                    <a:extLst>
                      <a:ext uri="{FF2B5EF4-FFF2-40B4-BE49-F238E27FC236}">
                        <a16:creationId xmlns:a16="http://schemas.microsoft.com/office/drawing/2014/main" id="{57E92D09-7ECD-6A5F-3CB5-364779592463}"/>
                      </a:ext>
                    </a:extLst>
                  </p:cNvPr>
                  <p:cNvSpPr/>
                  <p:nvPr/>
                </p:nvSpPr>
                <p:spPr>
                  <a:xfrm rot="5400000">
                    <a:off x="1755678" y="3534575"/>
                    <a:ext cx="652459" cy="22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9A4134E4-3B9C-3661-F024-7B2DCE15ABB4}"/>
                      </a:ext>
                    </a:extLst>
                  </p:cNvPr>
                  <p:cNvSpPr/>
                  <p:nvPr/>
                </p:nvSpPr>
                <p:spPr>
                  <a:xfrm rot="14196760" flipH="1">
                    <a:off x="1433047" y="4656404"/>
                    <a:ext cx="1997612"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09C495FE-2CEF-C32B-EC9D-846F3A65E118}"/>
                      </a:ext>
                    </a:extLst>
                  </p:cNvPr>
                  <p:cNvSpPr/>
                  <p:nvPr/>
                </p:nvSpPr>
                <p:spPr>
                  <a:xfrm rot="7403240">
                    <a:off x="751693" y="4656405"/>
                    <a:ext cx="1997612"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D13D2B02-27DC-7C30-58EB-B67034AF31C7}"/>
                      </a:ext>
                    </a:extLst>
                  </p:cNvPr>
                  <p:cNvSpPr/>
                  <p:nvPr/>
                </p:nvSpPr>
                <p:spPr>
                  <a:xfrm rot="5400000">
                    <a:off x="1091032" y="4538284"/>
                    <a:ext cx="1981972" cy="220606"/>
                  </a:xfrm>
                  <a:prstGeom prst="rect">
                    <a:avLst/>
                  </a:prstGeom>
                  <a:solidFill>
                    <a:srgbClr val="BE81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05D44B30-6C00-CA39-F180-C834C61F9A68}"/>
                      </a:ext>
                    </a:extLst>
                  </p:cNvPr>
                  <p:cNvSpPr/>
                  <p:nvPr/>
                </p:nvSpPr>
                <p:spPr>
                  <a:xfrm>
                    <a:off x="1266092" y="3429000"/>
                    <a:ext cx="1603717" cy="14198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5F0639EB-4D4F-D0BA-923D-B832E063D2E3}"/>
                      </a:ext>
                    </a:extLst>
                  </p:cNvPr>
                  <p:cNvSpPr/>
                  <p:nvPr/>
                </p:nvSpPr>
                <p:spPr>
                  <a:xfrm>
                    <a:off x="1092370" y="4730521"/>
                    <a:ext cx="1941340" cy="118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0" name="楕円 49">
                  <a:extLst>
                    <a:ext uri="{FF2B5EF4-FFF2-40B4-BE49-F238E27FC236}">
                      <a16:creationId xmlns:a16="http://schemas.microsoft.com/office/drawing/2014/main" id="{EB2C1EDE-8739-BEFC-429F-BD935D639942}"/>
                    </a:ext>
                  </a:extLst>
                </p:cNvPr>
                <p:cNvSpPr/>
                <p:nvPr/>
              </p:nvSpPr>
              <p:spPr>
                <a:xfrm>
                  <a:off x="1411713" y="3371043"/>
                  <a:ext cx="635717" cy="6357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5129" name="グループ化 5128">
                <a:extLst>
                  <a:ext uri="{FF2B5EF4-FFF2-40B4-BE49-F238E27FC236}">
                    <a16:creationId xmlns:a16="http://schemas.microsoft.com/office/drawing/2014/main" id="{85A65734-DAC7-58B1-0196-81F1AE5605AE}"/>
                  </a:ext>
                </a:extLst>
              </p:cNvPr>
              <p:cNvGrpSpPr/>
              <p:nvPr/>
            </p:nvGrpSpPr>
            <p:grpSpPr>
              <a:xfrm>
                <a:off x="8077482" y="4421129"/>
                <a:ext cx="334269" cy="313897"/>
                <a:chOff x="8268343" y="4351893"/>
                <a:chExt cx="334269" cy="313897"/>
              </a:xfrm>
            </p:grpSpPr>
            <p:sp>
              <p:nvSpPr>
                <p:cNvPr id="61" name="二等辺三角形 60">
                  <a:extLst>
                    <a:ext uri="{FF2B5EF4-FFF2-40B4-BE49-F238E27FC236}">
                      <a16:creationId xmlns:a16="http://schemas.microsoft.com/office/drawing/2014/main" id="{F915A16A-AE37-74B8-3536-BA6EE25DEA2A}"/>
                    </a:ext>
                  </a:extLst>
                </p:cNvPr>
                <p:cNvSpPr/>
                <p:nvPr/>
              </p:nvSpPr>
              <p:spPr>
                <a:xfrm rot="3129115">
                  <a:off x="8359340" y="4364273"/>
                  <a:ext cx="118044" cy="30003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20" name="二等辺三角形 5119">
                  <a:extLst>
                    <a:ext uri="{FF2B5EF4-FFF2-40B4-BE49-F238E27FC236}">
                      <a16:creationId xmlns:a16="http://schemas.microsoft.com/office/drawing/2014/main" id="{FCEE6A56-4BC2-AE94-B16D-1129810386FE}"/>
                    </a:ext>
                  </a:extLst>
                </p:cNvPr>
                <p:cNvSpPr/>
                <p:nvPr/>
              </p:nvSpPr>
              <p:spPr>
                <a:xfrm rot="1432408">
                  <a:off x="8276563" y="4351893"/>
                  <a:ext cx="93720" cy="26786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25" name="二等辺三角形 5124">
                  <a:extLst>
                    <a:ext uri="{FF2B5EF4-FFF2-40B4-BE49-F238E27FC236}">
                      <a16:creationId xmlns:a16="http://schemas.microsoft.com/office/drawing/2014/main" id="{71D74B65-BF26-81BB-E1A9-8C92A3878AAE}"/>
                    </a:ext>
                  </a:extLst>
                </p:cNvPr>
                <p:cNvSpPr/>
                <p:nvPr/>
              </p:nvSpPr>
              <p:spPr>
                <a:xfrm rot="4803433">
                  <a:off x="8393571" y="4456749"/>
                  <a:ext cx="118044" cy="30003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5130" name="グループ化 5129">
                <a:extLst>
                  <a:ext uri="{FF2B5EF4-FFF2-40B4-BE49-F238E27FC236}">
                    <a16:creationId xmlns:a16="http://schemas.microsoft.com/office/drawing/2014/main" id="{DA46A056-A4F9-0AB8-8406-176B06A06EB3}"/>
                  </a:ext>
                </a:extLst>
              </p:cNvPr>
              <p:cNvGrpSpPr/>
              <p:nvPr/>
            </p:nvGrpSpPr>
            <p:grpSpPr>
              <a:xfrm flipH="1">
                <a:off x="7705670" y="4412191"/>
                <a:ext cx="414607" cy="325576"/>
                <a:chOff x="8188005" y="4340214"/>
                <a:chExt cx="414607" cy="325576"/>
              </a:xfrm>
            </p:grpSpPr>
            <p:sp>
              <p:nvSpPr>
                <p:cNvPr id="5132" name="二等辺三角形 5131">
                  <a:extLst>
                    <a:ext uri="{FF2B5EF4-FFF2-40B4-BE49-F238E27FC236}">
                      <a16:creationId xmlns:a16="http://schemas.microsoft.com/office/drawing/2014/main" id="{326F46E8-98BA-3CBB-F84C-0EBCE5A754AD}"/>
                    </a:ext>
                  </a:extLst>
                </p:cNvPr>
                <p:cNvSpPr/>
                <p:nvPr/>
              </p:nvSpPr>
              <p:spPr>
                <a:xfrm rot="2754352">
                  <a:off x="8347167" y="4376345"/>
                  <a:ext cx="118044" cy="30003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33" name="二等辺三角形 5132">
                  <a:extLst>
                    <a:ext uri="{FF2B5EF4-FFF2-40B4-BE49-F238E27FC236}">
                      <a16:creationId xmlns:a16="http://schemas.microsoft.com/office/drawing/2014/main" id="{54ED2669-E694-FD7E-4B73-69AA75B0F654}"/>
                    </a:ext>
                  </a:extLst>
                </p:cNvPr>
                <p:cNvSpPr/>
                <p:nvPr/>
              </p:nvSpPr>
              <p:spPr>
                <a:xfrm rot="1432408">
                  <a:off x="8276563" y="4351893"/>
                  <a:ext cx="93720" cy="26786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34" name="二等辺三角形 5133">
                  <a:extLst>
                    <a:ext uri="{FF2B5EF4-FFF2-40B4-BE49-F238E27FC236}">
                      <a16:creationId xmlns:a16="http://schemas.microsoft.com/office/drawing/2014/main" id="{0AD46CF6-3D48-40B6-F53D-89C5DEAAB038}"/>
                    </a:ext>
                  </a:extLst>
                </p:cNvPr>
                <p:cNvSpPr/>
                <p:nvPr/>
              </p:nvSpPr>
              <p:spPr>
                <a:xfrm rot="4803433">
                  <a:off x="8393571" y="4456749"/>
                  <a:ext cx="118044" cy="30003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37" name="二等辺三角形 5136">
                  <a:extLst>
                    <a:ext uri="{FF2B5EF4-FFF2-40B4-BE49-F238E27FC236}">
                      <a16:creationId xmlns:a16="http://schemas.microsoft.com/office/drawing/2014/main" id="{270FBAA5-13D5-686B-0E79-4F3651D01566}"/>
                    </a:ext>
                  </a:extLst>
                </p:cNvPr>
                <p:cNvSpPr/>
                <p:nvPr/>
              </p:nvSpPr>
              <p:spPr>
                <a:xfrm>
                  <a:off x="8188005" y="4340214"/>
                  <a:ext cx="118044" cy="30003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139" name="楕円 5138">
                <a:extLst>
                  <a:ext uri="{FF2B5EF4-FFF2-40B4-BE49-F238E27FC236}">
                    <a16:creationId xmlns:a16="http://schemas.microsoft.com/office/drawing/2014/main" id="{5A78B07F-9FE4-F612-6798-DA4B956B10FB}"/>
                  </a:ext>
                </a:extLst>
              </p:cNvPr>
              <p:cNvSpPr/>
              <p:nvPr/>
            </p:nvSpPr>
            <p:spPr>
              <a:xfrm rot="1465932">
                <a:off x="7808879" y="4770897"/>
                <a:ext cx="123596" cy="18993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41" name="正方形/長方形 5140">
              <a:extLst>
                <a:ext uri="{FF2B5EF4-FFF2-40B4-BE49-F238E27FC236}">
                  <a16:creationId xmlns:a16="http://schemas.microsoft.com/office/drawing/2014/main" id="{DE78FFB0-74E7-FE61-49E5-A3573CE0D4F9}"/>
                </a:ext>
              </a:extLst>
            </p:cNvPr>
            <p:cNvSpPr/>
            <p:nvPr/>
          </p:nvSpPr>
          <p:spPr>
            <a:xfrm>
              <a:off x="7981640" y="4686810"/>
              <a:ext cx="145937" cy="730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45" name="矢印: 下 5144">
            <a:extLst>
              <a:ext uri="{FF2B5EF4-FFF2-40B4-BE49-F238E27FC236}">
                <a16:creationId xmlns:a16="http://schemas.microsoft.com/office/drawing/2014/main" id="{44912115-3592-07AB-DCB5-1DA51EA6CC64}"/>
              </a:ext>
            </a:extLst>
          </p:cNvPr>
          <p:cNvSpPr/>
          <p:nvPr/>
        </p:nvSpPr>
        <p:spPr>
          <a:xfrm rot="16200000">
            <a:off x="3556402" y="3023226"/>
            <a:ext cx="1171775" cy="1114515"/>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5146" name="矢印: 下 5145">
            <a:extLst>
              <a:ext uri="{FF2B5EF4-FFF2-40B4-BE49-F238E27FC236}">
                <a16:creationId xmlns:a16="http://schemas.microsoft.com/office/drawing/2014/main" id="{1FCDDD08-C442-764C-B3F0-5DF077677FDB}"/>
              </a:ext>
            </a:extLst>
          </p:cNvPr>
          <p:cNvSpPr/>
          <p:nvPr/>
        </p:nvSpPr>
        <p:spPr>
          <a:xfrm rot="14579088">
            <a:off x="7261118" y="1450472"/>
            <a:ext cx="720573" cy="1447855"/>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5147" name="矢印: 下 5146">
            <a:extLst>
              <a:ext uri="{FF2B5EF4-FFF2-40B4-BE49-F238E27FC236}">
                <a16:creationId xmlns:a16="http://schemas.microsoft.com/office/drawing/2014/main" id="{7B546135-1A05-8982-BBFE-BF8262EFA2F7}"/>
              </a:ext>
            </a:extLst>
          </p:cNvPr>
          <p:cNvSpPr/>
          <p:nvPr/>
        </p:nvSpPr>
        <p:spPr>
          <a:xfrm rot="17559305">
            <a:off x="7439367" y="3987510"/>
            <a:ext cx="824830" cy="129856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5148" name="楕円 5147">
            <a:extLst>
              <a:ext uri="{FF2B5EF4-FFF2-40B4-BE49-F238E27FC236}">
                <a16:creationId xmlns:a16="http://schemas.microsoft.com/office/drawing/2014/main" id="{828ED54E-BB13-57E6-686B-DFAECFF62E28}"/>
              </a:ext>
            </a:extLst>
          </p:cNvPr>
          <p:cNvSpPr/>
          <p:nvPr/>
        </p:nvSpPr>
        <p:spPr>
          <a:xfrm rot="2428823">
            <a:off x="9366735" y="1718017"/>
            <a:ext cx="98553" cy="18253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51" name="矢印: 下 5150">
            <a:extLst>
              <a:ext uri="{FF2B5EF4-FFF2-40B4-BE49-F238E27FC236}">
                <a16:creationId xmlns:a16="http://schemas.microsoft.com/office/drawing/2014/main" id="{7177F80E-9EC9-63F0-F070-3A1B3CA7E0ED}"/>
              </a:ext>
            </a:extLst>
          </p:cNvPr>
          <p:cNvSpPr/>
          <p:nvPr/>
        </p:nvSpPr>
        <p:spPr>
          <a:xfrm rot="3866741">
            <a:off x="7355951" y="2181892"/>
            <a:ext cx="720573" cy="144785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135D4E44-6E60-7B7D-5A99-3C88CED700A9}"/>
              </a:ext>
            </a:extLst>
          </p:cNvPr>
          <p:cNvSpPr/>
          <p:nvPr/>
        </p:nvSpPr>
        <p:spPr>
          <a:xfrm>
            <a:off x="4413322" y="2361732"/>
            <a:ext cx="2913112" cy="292964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0C7EC15-4D85-8147-5048-9D15B3A60AE7}"/>
              </a:ext>
            </a:extLst>
          </p:cNvPr>
          <p:cNvSpPr txBox="1"/>
          <p:nvPr/>
        </p:nvSpPr>
        <p:spPr>
          <a:xfrm>
            <a:off x="4760843" y="5358753"/>
            <a:ext cx="2797512" cy="369332"/>
          </a:xfrm>
          <a:prstGeom prst="rect">
            <a:avLst/>
          </a:prstGeom>
          <a:noFill/>
        </p:spPr>
        <p:txBody>
          <a:bodyPr wrap="square" rtlCol="0">
            <a:spAutoFit/>
          </a:bodyPr>
          <a:lstStyle/>
          <a:p>
            <a:r>
              <a:rPr kumimoji="1" lang="ja-JP" altLang="en-US" dirty="0">
                <a:solidFill>
                  <a:srgbClr val="FF0000"/>
                </a:solidFill>
              </a:rPr>
              <a:t>ここで保存している</a:t>
            </a:r>
          </a:p>
        </p:txBody>
      </p:sp>
      <p:sp>
        <p:nvSpPr>
          <p:cNvPr id="6" name="テキスト ボックス 5">
            <a:extLst>
              <a:ext uri="{FF2B5EF4-FFF2-40B4-BE49-F238E27FC236}">
                <a16:creationId xmlns:a16="http://schemas.microsoft.com/office/drawing/2014/main" id="{A1FC6109-2134-1974-8655-33776C827C9C}"/>
              </a:ext>
            </a:extLst>
          </p:cNvPr>
          <p:cNvSpPr txBox="1"/>
          <p:nvPr/>
        </p:nvSpPr>
        <p:spPr>
          <a:xfrm>
            <a:off x="4013064" y="5767827"/>
            <a:ext cx="3811987" cy="707886"/>
          </a:xfrm>
          <a:prstGeom prst="rect">
            <a:avLst/>
          </a:prstGeom>
          <a:noFill/>
        </p:spPr>
        <p:txBody>
          <a:bodyPr wrap="square" rtlCol="0">
            <a:spAutoFit/>
          </a:bodyPr>
          <a:lstStyle/>
          <a:p>
            <a:r>
              <a:rPr kumimoji="1" lang="ja-JP" altLang="en-US" sz="4000" b="1" dirty="0">
                <a:solidFill>
                  <a:srgbClr val="FF0000"/>
                </a:solidFill>
              </a:rPr>
              <a:t>これがコミット</a:t>
            </a:r>
          </a:p>
        </p:txBody>
      </p:sp>
    </p:spTree>
    <p:extLst>
      <p:ext uri="{BB962C8B-B14F-4D97-AF65-F5344CB8AC3E}">
        <p14:creationId xmlns:p14="http://schemas.microsoft.com/office/powerpoint/2010/main" val="68587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250" fill="hold"/>
                                        <p:tgtEl>
                                          <p:spTgt spid="6"/>
                                        </p:tgtEl>
                                        <p:attrNameLst>
                                          <p:attrName>ppt_x</p:attrName>
                                        </p:attrNameLst>
                                      </p:cBhvr>
                                      <p:tavLst>
                                        <p:tav tm="0">
                                          <p:val>
                                            <p:strVal val="#ppt_x"/>
                                          </p:val>
                                        </p:tav>
                                        <p:tav tm="100000">
                                          <p:val>
                                            <p:strVal val="#ppt_x"/>
                                          </p:val>
                                        </p:tav>
                                      </p:tavLst>
                                    </p:anim>
                                    <p:anim calcmode="lin" valueType="num">
                                      <p:cBhvr additive="base">
                                        <p:cTn id="16" dur="2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79" name="グループ化 5178">
            <a:extLst>
              <a:ext uri="{FF2B5EF4-FFF2-40B4-BE49-F238E27FC236}">
                <a16:creationId xmlns:a16="http://schemas.microsoft.com/office/drawing/2014/main" id="{8ECEDFE7-1FE2-F298-53B3-68179F5032D8}"/>
              </a:ext>
            </a:extLst>
          </p:cNvPr>
          <p:cNvGrpSpPr/>
          <p:nvPr/>
        </p:nvGrpSpPr>
        <p:grpSpPr>
          <a:xfrm>
            <a:off x="1016813" y="1281782"/>
            <a:ext cx="2851625" cy="3573365"/>
            <a:chOff x="1092370" y="3318750"/>
            <a:chExt cx="1941340" cy="2432682"/>
          </a:xfrm>
        </p:grpSpPr>
        <p:sp>
          <p:nvSpPr>
            <p:cNvPr id="5180" name="正方形/長方形 5179">
              <a:extLst>
                <a:ext uri="{FF2B5EF4-FFF2-40B4-BE49-F238E27FC236}">
                  <a16:creationId xmlns:a16="http://schemas.microsoft.com/office/drawing/2014/main" id="{9EEBC486-DE5D-8E92-6628-DCE143A7AFE9}"/>
                </a:ext>
              </a:extLst>
            </p:cNvPr>
            <p:cNvSpPr/>
            <p:nvPr/>
          </p:nvSpPr>
          <p:spPr>
            <a:xfrm rot="5400000">
              <a:off x="1755679" y="3534566"/>
              <a:ext cx="652457" cy="22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81" name="正方形/長方形 5180">
              <a:extLst>
                <a:ext uri="{FF2B5EF4-FFF2-40B4-BE49-F238E27FC236}">
                  <a16:creationId xmlns:a16="http://schemas.microsoft.com/office/drawing/2014/main" id="{E908D9DB-5EA8-43C7-75F7-5B13EC147B7F}"/>
                </a:ext>
              </a:extLst>
            </p:cNvPr>
            <p:cNvSpPr/>
            <p:nvPr/>
          </p:nvSpPr>
          <p:spPr>
            <a:xfrm rot="14196760" flipH="1">
              <a:off x="1433050" y="4656392"/>
              <a:ext cx="1997607"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82" name="正方形/長方形 5181">
              <a:extLst>
                <a:ext uri="{FF2B5EF4-FFF2-40B4-BE49-F238E27FC236}">
                  <a16:creationId xmlns:a16="http://schemas.microsoft.com/office/drawing/2014/main" id="{43803950-C583-103F-8E9F-F26FD87F0679}"/>
                </a:ext>
              </a:extLst>
            </p:cNvPr>
            <p:cNvSpPr/>
            <p:nvPr/>
          </p:nvSpPr>
          <p:spPr>
            <a:xfrm rot="7403240">
              <a:off x="751695" y="4656393"/>
              <a:ext cx="1997607"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83" name="正方形/長方形 5182">
              <a:extLst>
                <a:ext uri="{FF2B5EF4-FFF2-40B4-BE49-F238E27FC236}">
                  <a16:creationId xmlns:a16="http://schemas.microsoft.com/office/drawing/2014/main" id="{9E809641-A197-49A7-3045-175EE96525FD}"/>
                </a:ext>
              </a:extLst>
            </p:cNvPr>
            <p:cNvSpPr/>
            <p:nvPr/>
          </p:nvSpPr>
          <p:spPr>
            <a:xfrm rot="5400000">
              <a:off x="1091034" y="4538274"/>
              <a:ext cx="1981968" cy="220606"/>
            </a:xfrm>
            <a:prstGeom prst="rect">
              <a:avLst/>
            </a:prstGeom>
            <a:solidFill>
              <a:srgbClr val="BE81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84" name="正方形/長方形 5183">
              <a:extLst>
                <a:ext uri="{FF2B5EF4-FFF2-40B4-BE49-F238E27FC236}">
                  <a16:creationId xmlns:a16="http://schemas.microsoft.com/office/drawing/2014/main" id="{41940BA7-2609-45F7-4DC8-782B43F7A2E8}"/>
                </a:ext>
              </a:extLst>
            </p:cNvPr>
            <p:cNvSpPr/>
            <p:nvPr/>
          </p:nvSpPr>
          <p:spPr>
            <a:xfrm>
              <a:off x="1092370" y="4730521"/>
              <a:ext cx="1941340" cy="118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85" name="正方形/長方形 5184">
            <a:extLst>
              <a:ext uri="{FF2B5EF4-FFF2-40B4-BE49-F238E27FC236}">
                <a16:creationId xmlns:a16="http://schemas.microsoft.com/office/drawing/2014/main" id="{8A3F61D7-DDBF-DC83-29D2-8BEAA3272870}"/>
              </a:ext>
            </a:extLst>
          </p:cNvPr>
          <p:cNvSpPr/>
          <p:nvPr/>
        </p:nvSpPr>
        <p:spPr>
          <a:xfrm>
            <a:off x="1079568" y="938562"/>
            <a:ext cx="2708089" cy="23976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grpSp>
        <p:nvGrpSpPr>
          <p:cNvPr id="5171" name="グループ化 5170">
            <a:extLst>
              <a:ext uri="{FF2B5EF4-FFF2-40B4-BE49-F238E27FC236}">
                <a16:creationId xmlns:a16="http://schemas.microsoft.com/office/drawing/2014/main" id="{4B620D88-2813-7DC8-F884-D57D8A185C63}"/>
              </a:ext>
            </a:extLst>
          </p:cNvPr>
          <p:cNvGrpSpPr/>
          <p:nvPr/>
        </p:nvGrpSpPr>
        <p:grpSpPr>
          <a:xfrm>
            <a:off x="8825720" y="1070185"/>
            <a:ext cx="2851625" cy="3573365"/>
            <a:chOff x="1092370" y="3318750"/>
            <a:chExt cx="1941340" cy="2432682"/>
          </a:xfrm>
        </p:grpSpPr>
        <p:sp>
          <p:nvSpPr>
            <p:cNvPr id="5172" name="正方形/長方形 5171">
              <a:extLst>
                <a:ext uri="{FF2B5EF4-FFF2-40B4-BE49-F238E27FC236}">
                  <a16:creationId xmlns:a16="http://schemas.microsoft.com/office/drawing/2014/main" id="{E6BA90AA-AA9D-484D-22C2-ACB797360D3C}"/>
                </a:ext>
              </a:extLst>
            </p:cNvPr>
            <p:cNvSpPr/>
            <p:nvPr/>
          </p:nvSpPr>
          <p:spPr>
            <a:xfrm rot="5400000">
              <a:off x="1755679" y="3534566"/>
              <a:ext cx="652457" cy="22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73" name="正方形/長方形 5172">
              <a:extLst>
                <a:ext uri="{FF2B5EF4-FFF2-40B4-BE49-F238E27FC236}">
                  <a16:creationId xmlns:a16="http://schemas.microsoft.com/office/drawing/2014/main" id="{7D2CC170-C21A-589D-623E-201D1085AE94}"/>
                </a:ext>
              </a:extLst>
            </p:cNvPr>
            <p:cNvSpPr/>
            <p:nvPr/>
          </p:nvSpPr>
          <p:spPr>
            <a:xfrm rot="14196760" flipH="1">
              <a:off x="1433050" y="4656392"/>
              <a:ext cx="1997607"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74" name="正方形/長方形 5173">
              <a:extLst>
                <a:ext uri="{FF2B5EF4-FFF2-40B4-BE49-F238E27FC236}">
                  <a16:creationId xmlns:a16="http://schemas.microsoft.com/office/drawing/2014/main" id="{FB52EEE3-13E0-159C-B948-3DE6542A8ACC}"/>
                </a:ext>
              </a:extLst>
            </p:cNvPr>
            <p:cNvSpPr/>
            <p:nvPr/>
          </p:nvSpPr>
          <p:spPr>
            <a:xfrm rot="7403240">
              <a:off x="751695" y="4656393"/>
              <a:ext cx="1997607"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75" name="正方形/長方形 5174">
              <a:extLst>
                <a:ext uri="{FF2B5EF4-FFF2-40B4-BE49-F238E27FC236}">
                  <a16:creationId xmlns:a16="http://schemas.microsoft.com/office/drawing/2014/main" id="{C6C40547-DA0C-103E-8E0B-0E73700E07BE}"/>
                </a:ext>
              </a:extLst>
            </p:cNvPr>
            <p:cNvSpPr/>
            <p:nvPr/>
          </p:nvSpPr>
          <p:spPr>
            <a:xfrm rot="5400000">
              <a:off x="1091034" y="4538274"/>
              <a:ext cx="1981968" cy="220606"/>
            </a:xfrm>
            <a:prstGeom prst="rect">
              <a:avLst/>
            </a:prstGeom>
            <a:solidFill>
              <a:srgbClr val="BE81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77" name="正方形/長方形 5176">
              <a:extLst>
                <a:ext uri="{FF2B5EF4-FFF2-40B4-BE49-F238E27FC236}">
                  <a16:creationId xmlns:a16="http://schemas.microsoft.com/office/drawing/2014/main" id="{32D7C5BE-8E85-11DB-DAE7-4DA43EF93870}"/>
                </a:ext>
              </a:extLst>
            </p:cNvPr>
            <p:cNvSpPr/>
            <p:nvPr/>
          </p:nvSpPr>
          <p:spPr>
            <a:xfrm>
              <a:off x="1092370" y="4730521"/>
              <a:ext cx="1941340" cy="118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78" name="正方形/長方形 5177">
            <a:extLst>
              <a:ext uri="{FF2B5EF4-FFF2-40B4-BE49-F238E27FC236}">
                <a16:creationId xmlns:a16="http://schemas.microsoft.com/office/drawing/2014/main" id="{61A90BC3-8E36-247E-09A3-AA05C2834175}"/>
              </a:ext>
            </a:extLst>
          </p:cNvPr>
          <p:cNvSpPr/>
          <p:nvPr/>
        </p:nvSpPr>
        <p:spPr>
          <a:xfrm>
            <a:off x="8909934" y="735009"/>
            <a:ext cx="2708089" cy="23976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a:xfrm>
            <a:off x="1311428" y="230021"/>
            <a:ext cx="10178322" cy="1024384"/>
          </a:xfrm>
        </p:spPr>
        <p:txBody>
          <a:bodyPr>
            <a:normAutofit/>
          </a:bodyPr>
          <a:lstStyle/>
          <a:p>
            <a:r>
              <a:rPr lang="ja-JP" altLang="en-US" dirty="0"/>
              <a:t>リモートリポジトリとは</a:t>
            </a:r>
            <a:endParaRPr kumimoji="1" lang="ja-JP" altLang="en-US" dirty="0"/>
          </a:p>
        </p:txBody>
      </p:sp>
      <p:sp>
        <p:nvSpPr>
          <p:cNvPr id="5148" name="楕円 5147">
            <a:extLst>
              <a:ext uri="{FF2B5EF4-FFF2-40B4-BE49-F238E27FC236}">
                <a16:creationId xmlns:a16="http://schemas.microsoft.com/office/drawing/2014/main" id="{828ED54E-BB13-57E6-686B-DFAECFF62E28}"/>
              </a:ext>
            </a:extLst>
          </p:cNvPr>
          <p:cNvSpPr/>
          <p:nvPr/>
        </p:nvSpPr>
        <p:spPr>
          <a:xfrm rot="2428823">
            <a:off x="9366735" y="1718017"/>
            <a:ext cx="98553" cy="18253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62" name="グループ化 5161">
            <a:extLst>
              <a:ext uri="{FF2B5EF4-FFF2-40B4-BE49-F238E27FC236}">
                <a16:creationId xmlns:a16="http://schemas.microsoft.com/office/drawing/2014/main" id="{11AA2600-8686-37FC-8087-AD6010294405}"/>
              </a:ext>
            </a:extLst>
          </p:cNvPr>
          <p:cNvGrpSpPr/>
          <p:nvPr/>
        </p:nvGrpSpPr>
        <p:grpSpPr>
          <a:xfrm>
            <a:off x="1827555" y="3823036"/>
            <a:ext cx="1188285" cy="2443111"/>
            <a:chOff x="2034692" y="3827597"/>
            <a:chExt cx="1188285" cy="2443111"/>
          </a:xfrm>
        </p:grpSpPr>
        <p:grpSp>
          <p:nvGrpSpPr>
            <p:cNvPr id="9" name="グループ化 8">
              <a:extLst>
                <a:ext uri="{FF2B5EF4-FFF2-40B4-BE49-F238E27FC236}">
                  <a16:creationId xmlns:a16="http://schemas.microsoft.com/office/drawing/2014/main" id="{11D85EEE-4673-4DB0-7EE2-FA863DF4CADD}"/>
                </a:ext>
              </a:extLst>
            </p:cNvPr>
            <p:cNvGrpSpPr/>
            <p:nvPr/>
          </p:nvGrpSpPr>
          <p:grpSpPr>
            <a:xfrm>
              <a:off x="2034692" y="4618792"/>
              <a:ext cx="1188285" cy="1651916"/>
              <a:chOff x="1714108" y="3087165"/>
              <a:chExt cx="1188285" cy="1651916"/>
            </a:xfrm>
          </p:grpSpPr>
          <p:sp>
            <p:nvSpPr>
              <p:cNvPr id="4" name="楕円 3">
                <a:extLst>
                  <a:ext uri="{FF2B5EF4-FFF2-40B4-BE49-F238E27FC236}">
                    <a16:creationId xmlns:a16="http://schemas.microsoft.com/office/drawing/2014/main" id="{76E21FB0-55CA-6E12-3D27-A4D7F7CF8807}"/>
                  </a:ext>
                </a:extLst>
              </p:cNvPr>
              <p:cNvSpPr/>
              <p:nvPr/>
            </p:nvSpPr>
            <p:spPr>
              <a:xfrm>
                <a:off x="1872343" y="3087165"/>
                <a:ext cx="860721" cy="860721"/>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id="{95653B83-F4C5-D5C0-48D7-572DB1A19611}"/>
                  </a:ext>
                </a:extLst>
              </p:cNvPr>
              <p:cNvSpPr/>
              <p:nvPr/>
            </p:nvSpPr>
            <p:spPr>
              <a:xfrm>
                <a:off x="1714108" y="3714697"/>
                <a:ext cx="1188285" cy="1024384"/>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sp>
          <p:nvSpPr>
            <p:cNvPr id="31" name="テキスト ボックス 30">
              <a:extLst>
                <a:ext uri="{FF2B5EF4-FFF2-40B4-BE49-F238E27FC236}">
                  <a16:creationId xmlns:a16="http://schemas.microsoft.com/office/drawing/2014/main" id="{7B0F720B-4B88-ED28-AD90-42B7E354FBBF}"/>
                </a:ext>
              </a:extLst>
            </p:cNvPr>
            <p:cNvSpPr txBox="1"/>
            <p:nvPr/>
          </p:nvSpPr>
          <p:spPr>
            <a:xfrm>
              <a:off x="2305903" y="3827597"/>
              <a:ext cx="803757" cy="923330"/>
            </a:xfrm>
            <a:prstGeom prst="rect">
              <a:avLst/>
            </a:prstGeom>
            <a:noFill/>
          </p:spPr>
          <p:txBody>
            <a:bodyPr wrap="square" rtlCol="0">
              <a:spAutoFit/>
            </a:bodyPr>
            <a:lstStyle/>
            <a:p>
              <a:r>
                <a:rPr kumimoji="1" lang="en-US" altLang="ja-JP" sz="5400" dirty="0"/>
                <a:t>A</a:t>
              </a:r>
              <a:endParaRPr kumimoji="1" lang="ja-JP" altLang="en-US" sz="5400" dirty="0"/>
            </a:p>
          </p:txBody>
        </p:sp>
      </p:grpSp>
      <p:grpSp>
        <p:nvGrpSpPr>
          <p:cNvPr id="5163" name="グループ化 5162">
            <a:extLst>
              <a:ext uri="{FF2B5EF4-FFF2-40B4-BE49-F238E27FC236}">
                <a16:creationId xmlns:a16="http://schemas.microsoft.com/office/drawing/2014/main" id="{3E13437D-8845-BA23-C2B2-9844117AF925}"/>
              </a:ext>
            </a:extLst>
          </p:cNvPr>
          <p:cNvGrpSpPr/>
          <p:nvPr/>
        </p:nvGrpSpPr>
        <p:grpSpPr>
          <a:xfrm>
            <a:off x="13406801" y="3843825"/>
            <a:ext cx="1188285" cy="2451641"/>
            <a:chOff x="9491104" y="3939356"/>
            <a:chExt cx="1188285" cy="2451641"/>
          </a:xfrm>
        </p:grpSpPr>
        <p:grpSp>
          <p:nvGrpSpPr>
            <p:cNvPr id="28" name="グループ化 27">
              <a:extLst>
                <a:ext uri="{FF2B5EF4-FFF2-40B4-BE49-F238E27FC236}">
                  <a16:creationId xmlns:a16="http://schemas.microsoft.com/office/drawing/2014/main" id="{2AADF0F5-C11F-407E-BAAB-9F966C059BD2}"/>
                </a:ext>
              </a:extLst>
            </p:cNvPr>
            <p:cNvGrpSpPr/>
            <p:nvPr/>
          </p:nvGrpSpPr>
          <p:grpSpPr>
            <a:xfrm>
              <a:off x="9491104" y="4739081"/>
              <a:ext cx="1188285" cy="1651916"/>
              <a:chOff x="1714108" y="3087165"/>
              <a:chExt cx="1188285" cy="1651916"/>
            </a:xfrm>
          </p:grpSpPr>
          <p:sp>
            <p:nvSpPr>
              <p:cNvPr id="29" name="楕円 28">
                <a:extLst>
                  <a:ext uri="{FF2B5EF4-FFF2-40B4-BE49-F238E27FC236}">
                    <a16:creationId xmlns:a16="http://schemas.microsoft.com/office/drawing/2014/main" id="{1D22DC3B-94B3-0D41-CC48-64D70D0BC0DD}"/>
                  </a:ext>
                </a:extLst>
              </p:cNvPr>
              <p:cNvSpPr/>
              <p:nvPr/>
            </p:nvSpPr>
            <p:spPr>
              <a:xfrm>
                <a:off x="1872343" y="3087165"/>
                <a:ext cx="860721" cy="860721"/>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sp>
            <p:nvSpPr>
              <p:cNvPr id="30" name="二等辺三角形 29">
                <a:extLst>
                  <a:ext uri="{FF2B5EF4-FFF2-40B4-BE49-F238E27FC236}">
                    <a16:creationId xmlns:a16="http://schemas.microsoft.com/office/drawing/2014/main" id="{7CE7B26E-3582-3DE4-3279-7DB5BAF845B6}"/>
                  </a:ext>
                </a:extLst>
              </p:cNvPr>
              <p:cNvSpPr/>
              <p:nvPr/>
            </p:nvSpPr>
            <p:spPr>
              <a:xfrm>
                <a:off x="1714108" y="3714697"/>
                <a:ext cx="1188285" cy="1024384"/>
              </a:xfrm>
              <a:prstGeom prst="triangl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32" name="テキスト ボックス 31">
              <a:extLst>
                <a:ext uri="{FF2B5EF4-FFF2-40B4-BE49-F238E27FC236}">
                  <a16:creationId xmlns:a16="http://schemas.microsoft.com/office/drawing/2014/main" id="{A2426932-5F57-A2C6-2779-AC99773E7B38}"/>
                </a:ext>
              </a:extLst>
            </p:cNvPr>
            <p:cNvSpPr txBox="1"/>
            <p:nvPr/>
          </p:nvSpPr>
          <p:spPr>
            <a:xfrm>
              <a:off x="9864538" y="3939356"/>
              <a:ext cx="803757" cy="923330"/>
            </a:xfrm>
            <a:prstGeom prst="rect">
              <a:avLst/>
            </a:prstGeom>
            <a:noFill/>
          </p:spPr>
          <p:txBody>
            <a:bodyPr wrap="square" rtlCol="0">
              <a:spAutoFit/>
            </a:bodyPr>
            <a:lstStyle/>
            <a:p>
              <a:r>
                <a:rPr kumimoji="1" lang="en-US" altLang="ja-JP" sz="5400" dirty="0"/>
                <a:t>B</a:t>
              </a:r>
              <a:endParaRPr kumimoji="1" lang="ja-JP" altLang="en-US" sz="5400" dirty="0"/>
            </a:p>
          </p:txBody>
        </p:sp>
      </p:grpSp>
      <p:grpSp>
        <p:nvGrpSpPr>
          <p:cNvPr id="5214" name="グループ化 5213">
            <a:extLst>
              <a:ext uri="{FF2B5EF4-FFF2-40B4-BE49-F238E27FC236}">
                <a16:creationId xmlns:a16="http://schemas.microsoft.com/office/drawing/2014/main" id="{8B8B0375-3D5C-7E73-0B83-AE513C921E95}"/>
              </a:ext>
            </a:extLst>
          </p:cNvPr>
          <p:cNvGrpSpPr/>
          <p:nvPr/>
        </p:nvGrpSpPr>
        <p:grpSpPr>
          <a:xfrm>
            <a:off x="5055914" y="2382618"/>
            <a:ext cx="2851625" cy="3924642"/>
            <a:chOff x="5055914" y="2382618"/>
            <a:chExt cx="2851625" cy="3924642"/>
          </a:xfrm>
        </p:grpSpPr>
        <p:grpSp>
          <p:nvGrpSpPr>
            <p:cNvPr id="5186" name="グループ化 5185">
              <a:extLst>
                <a:ext uri="{FF2B5EF4-FFF2-40B4-BE49-F238E27FC236}">
                  <a16:creationId xmlns:a16="http://schemas.microsoft.com/office/drawing/2014/main" id="{8BC595F8-5FBA-F3B0-17BD-9D26A36F2076}"/>
                </a:ext>
              </a:extLst>
            </p:cNvPr>
            <p:cNvGrpSpPr/>
            <p:nvPr/>
          </p:nvGrpSpPr>
          <p:grpSpPr>
            <a:xfrm>
              <a:off x="5055914" y="2733896"/>
              <a:ext cx="2851625" cy="3573364"/>
              <a:chOff x="1092370" y="3318750"/>
              <a:chExt cx="1941340" cy="2432681"/>
            </a:xfrm>
          </p:grpSpPr>
          <p:sp>
            <p:nvSpPr>
              <p:cNvPr id="5187" name="正方形/長方形 5186">
                <a:extLst>
                  <a:ext uri="{FF2B5EF4-FFF2-40B4-BE49-F238E27FC236}">
                    <a16:creationId xmlns:a16="http://schemas.microsoft.com/office/drawing/2014/main" id="{AA83CFEC-3A52-4671-3C9C-E0D9E88A219B}"/>
                  </a:ext>
                </a:extLst>
              </p:cNvPr>
              <p:cNvSpPr/>
              <p:nvPr/>
            </p:nvSpPr>
            <p:spPr>
              <a:xfrm rot="5400000">
                <a:off x="1755679" y="3534566"/>
                <a:ext cx="652457" cy="22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88" name="正方形/長方形 5187">
                <a:extLst>
                  <a:ext uri="{FF2B5EF4-FFF2-40B4-BE49-F238E27FC236}">
                    <a16:creationId xmlns:a16="http://schemas.microsoft.com/office/drawing/2014/main" id="{DC98B2BD-1A02-FD98-9A75-D95375E5D283}"/>
                  </a:ext>
                </a:extLst>
              </p:cNvPr>
              <p:cNvSpPr/>
              <p:nvPr/>
            </p:nvSpPr>
            <p:spPr>
              <a:xfrm rot="14196760" flipH="1">
                <a:off x="1433050" y="4656392"/>
                <a:ext cx="1997607"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89" name="正方形/長方形 5188">
                <a:extLst>
                  <a:ext uri="{FF2B5EF4-FFF2-40B4-BE49-F238E27FC236}">
                    <a16:creationId xmlns:a16="http://schemas.microsoft.com/office/drawing/2014/main" id="{019518A4-E669-75E9-9E86-14884FAEA88D}"/>
                  </a:ext>
                </a:extLst>
              </p:cNvPr>
              <p:cNvSpPr/>
              <p:nvPr/>
            </p:nvSpPr>
            <p:spPr>
              <a:xfrm rot="7403240">
                <a:off x="751696" y="4656392"/>
                <a:ext cx="1997607"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90" name="正方形/長方形 5189">
                <a:extLst>
                  <a:ext uri="{FF2B5EF4-FFF2-40B4-BE49-F238E27FC236}">
                    <a16:creationId xmlns:a16="http://schemas.microsoft.com/office/drawing/2014/main" id="{C9359794-02B2-6D5D-190E-18C273396EB2}"/>
                  </a:ext>
                </a:extLst>
              </p:cNvPr>
              <p:cNvSpPr/>
              <p:nvPr/>
            </p:nvSpPr>
            <p:spPr>
              <a:xfrm rot="5400000">
                <a:off x="1091034" y="4538274"/>
                <a:ext cx="1981968" cy="220606"/>
              </a:xfrm>
              <a:prstGeom prst="rect">
                <a:avLst/>
              </a:prstGeom>
              <a:solidFill>
                <a:srgbClr val="BE81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91" name="正方形/長方形 5190">
                <a:extLst>
                  <a:ext uri="{FF2B5EF4-FFF2-40B4-BE49-F238E27FC236}">
                    <a16:creationId xmlns:a16="http://schemas.microsoft.com/office/drawing/2014/main" id="{2671D404-B965-6E9A-779B-5811732CFE8C}"/>
                  </a:ext>
                </a:extLst>
              </p:cNvPr>
              <p:cNvSpPr/>
              <p:nvPr/>
            </p:nvSpPr>
            <p:spPr>
              <a:xfrm>
                <a:off x="1092370" y="4730521"/>
                <a:ext cx="1941340" cy="118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92" name="正方形/長方形 5191">
              <a:extLst>
                <a:ext uri="{FF2B5EF4-FFF2-40B4-BE49-F238E27FC236}">
                  <a16:creationId xmlns:a16="http://schemas.microsoft.com/office/drawing/2014/main" id="{C46632FF-DA2A-6EB8-1F18-FB22C32D1BF5}"/>
                </a:ext>
              </a:extLst>
            </p:cNvPr>
            <p:cNvSpPr/>
            <p:nvPr/>
          </p:nvSpPr>
          <p:spPr>
            <a:xfrm>
              <a:off x="5144001" y="2382618"/>
              <a:ext cx="2708089" cy="23976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grpSp>
      <p:grpSp>
        <p:nvGrpSpPr>
          <p:cNvPr id="5193" name="グループ化 5192">
            <a:extLst>
              <a:ext uri="{FF2B5EF4-FFF2-40B4-BE49-F238E27FC236}">
                <a16:creationId xmlns:a16="http://schemas.microsoft.com/office/drawing/2014/main" id="{D177C251-1C06-CAEB-FF11-B52F73C98433}"/>
              </a:ext>
            </a:extLst>
          </p:cNvPr>
          <p:cNvGrpSpPr/>
          <p:nvPr/>
        </p:nvGrpSpPr>
        <p:grpSpPr>
          <a:xfrm>
            <a:off x="10666955" y="1722590"/>
            <a:ext cx="706081" cy="892321"/>
            <a:chOff x="7705670" y="4412191"/>
            <a:chExt cx="706081" cy="892321"/>
          </a:xfrm>
        </p:grpSpPr>
        <p:grpSp>
          <p:nvGrpSpPr>
            <p:cNvPr id="5194" name="グループ化 5193">
              <a:extLst>
                <a:ext uri="{FF2B5EF4-FFF2-40B4-BE49-F238E27FC236}">
                  <a16:creationId xmlns:a16="http://schemas.microsoft.com/office/drawing/2014/main" id="{C3316F56-07F3-D53D-ADD2-7D7A2E27ACB4}"/>
                </a:ext>
              </a:extLst>
            </p:cNvPr>
            <p:cNvGrpSpPr/>
            <p:nvPr/>
          </p:nvGrpSpPr>
          <p:grpSpPr>
            <a:xfrm>
              <a:off x="7705670" y="4412191"/>
              <a:ext cx="706081" cy="892321"/>
              <a:chOff x="7705670" y="4412191"/>
              <a:chExt cx="706081" cy="892321"/>
            </a:xfrm>
          </p:grpSpPr>
          <p:sp>
            <p:nvSpPr>
              <p:cNvPr id="5196" name="楕円 5195">
                <a:extLst>
                  <a:ext uri="{FF2B5EF4-FFF2-40B4-BE49-F238E27FC236}">
                    <a16:creationId xmlns:a16="http://schemas.microsoft.com/office/drawing/2014/main" id="{9492E501-1FDB-B415-1D2B-1304D6548F20}"/>
                  </a:ext>
                </a:extLst>
              </p:cNvPr>
              <p:cNvSpPr/>
              <p:nvPr/>
            </p:nvSpPr>
            <p:spPr>
              <a:xfrm>
                <a:off x="7742990" y="4668795"/>
                <a:ext cx="635717" cy="6357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5197" name="グループ化 5196">
                <a:extLst>
                  <a:ext uri="{FF2B5EF4-FFF2-40B4-BE49-F238E27FC236}">
                    <a16:creationId xmlns:a16="http://schemas.microsoft.com/office/drawing/2014/main" id="{EE1C96E4-35C2-5722-A5B8-A40A74CE83EE}"/>
                  </a:ext>
                </a:extLst>
              </p:cNvPr>
              <p:cNvGrpSpPr/>
              <p:nvPr/>
            </p:nvGrpSpPr>
            <p:grpSpPr>
              <a:xfrm>
                <a:off x="8077482" y="4421129"/>
                <a:ext cx="334269" cy="313897"/>
                <a:chOff x="8268343" y="4351893"/>
                <a:chExt cx="334269" cy="313897"/>
              </a:xfrm>
            </p:grpSpPr>
            <p:sp>
              <p:nvSpPr>
                <p:cNvPr id="5204" name="二等辺三角形 5203">
                  <a:extLst>
                    <a:ext uri="{FF2B5EF4-FFF2-40B4-BE49-F238E27FC236}">
                      <a16:creationId xmlns:a16="http://schemas.microsoft.com/office/drawing/2014/main" id="{9E31C8D8-37CA-57B3-CCF3-F5AD1234D048}"/>
                    </a:ext>
                  </a:extLst>
                </p:cNvPr>
                <p:cNvSpPr/>
                <p:nvPr/>
              </p:nvSpPr>
              <p:spPr>
                <a:xfrm rot="3129115">
                  <a:off x="8359340" y="4364273"/>
                  <a:ext cx="118044" cy="30003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05" name="二等辺三角形 5204">
                  <a:extLst>
                    <a:ext uri="{FF2B5EF4-FFF2-40B4-BE49-F238E27FC236}">
                      <a16:creationId xmlns:a16="http://schemas.microsoft.com/office/drawing/2014/main" id="{730153A9-69F6-C63E-2610-1CAB3BD5CE58}"/>
                    </a:ext>
                  </a:extLst>
                </p:cNvPr>
                <p:cNvSpPr/>
                <p:nvPr/>
              </p:nvSpPr>
              <p:spPr>
                <a:xfrm rot="1432408">
                  <a:off x="8276563" y="4351893"/>
                  <a:ext cx="93720" cy="26786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06" name="二等辺三角形 5205">
                  <a:extLst>
                    <a:ext uri="{FF2B5EF4-FFF2-40B4-BE49-F238E27FC236}">
                      <a16:creationId xmlns:a16="http://schemas.microsoft.com/office/drawing/2014/main" id="{52336AA8-E23A-579F-DE3E-1CB83C73288F}"/>
                    </a:ext>
                  </a:extLst>
                </p:cNvPr>
                <p:cNvSpPr/>
                <p:nvPr/>
              </p:nvSpPr>
              <p:spPr>
                <a:xfrm rot="4803433">
                  <a:off x="8393571" y="4456749"/>
                  <a:ext cx="118044" cy="30003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5198" name="グループ化 5197">
                <a:extLst>
                  <a:ext uri="{FF2B5EF4-FFF2-40B4-BE49-F238E27FC236}">
                    <a16:creationId xmlns:a16="http://schemas.microsoft.com/office/drawing/2014/main" id="{BACC34A6-F0FA-9268-6FEA-932A5F7D2D68}"/>
                  </a:ext>
                </a:extLst>
              </p:cNvPr>
              <p:cNvGrpSpPr/>
              <p:nvPr/>
            </p:nvGrpSpPr>
            <p:grpSpPr>
              <a:xfrm flipH="1">
                <a:off x="7705670" y="4412191"/>
                <a:ext cx="414607" cy="325576"/>
                <a:chOff x="8188005" y="4340214"/>
                <a:chExt cx="414607" cy="325576"/>
              </a:xfrm>
            </p:grpSpPr>
            <p:sp>
              <p:nvSpPr>
                <p:cNvPr id="5200" name="二等辺三角形 5199">
                  <a:extLst>
                    <a:ext uri="{FF2B5EF4-FFF2-40B4-BE49-F238E27FC236}">
                      <a16:creationId xmlns:a16="http://schemas.microsoft.com/office/drawing/2014/main" id="{73DC0BE5-8287-0EFA-9EEA-2778C2B9635B}"/>
                    </a:ext>
                  </a:extLst>
                </p:cNvPr>
                <p:cNvSpPr/>
                <p:nvPr/>
              </p:nvSpPr>
              <p:spPr>
                <a:xfrm rot="2754352">
                  <a:off x="8347167" y="4376345"/>
                  <a:ext cx="118044" cy="30003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01" name="二等辺三角形 5200">
                  <a:extLst>
                    <a:ext uri="{FF2B5EF4-FFF2-40B4-BE49-F238E27FC236}">
                      <a16:creationId xmlns:a16="http://schemas.microsoft.com/office/drawing/2014/main" id="{5C8DC204-BFEF-7512-8020-C1F85346E4D8}"/>
                    </a:ext>
                  </a:extLst>
                </p:cNvPr>
                <p:cNvSpPr/>
                <p:nvPr/>
              </p:nvSpPr>
              <p:spPr>
                <a:xfrm rot="1432408">
                  <a:off x="8276563" y="4351893"/>
                  <a:ext cx="93720" cy="26786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02" name="二等辺三角形 5201">
                  <a:extLst>
                    <a:ext uri="{FF2B5EF4-FFF2-40B4-BE49-F238E27FC236}">
                      <a16:creationId xmlns:a16="http://schemas.microsoft.com/office/drawing/2014/main" id="{938F5839-F866-4FC3-2E71-0B9CA92C9F98}"/>
                    </a:ext>
                  </a:extLst>
                </p:cNvPr>
                <p:cNvSpPr/>
                <p:nvPr/>
              </p:nvSpPr>
              <p:spPr>
                <a:xfrm rot="4803433">
                  <a:off x="8393571" y="4456749"/>
                  <a:ext cx="118044" cy="30003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03" name="二等辺三角形 5202">
                  <a:extLst>
                    <a:ext uri="{FF2B5EF4-FFF2-40B4-BE49-F238E27FC236}">
                      <a16:creationId xmlns:a16="http://schemas.microsoft.com/office/drawing/2014/main" id="{1342D56B-254F-79E1-6F69-E81E3423F86D}"/>
                    </a:ext>
                  </a:extLst>
                </p:cNvPr>
                <p:cNvSpPr/>
                <p:nvPr/>
              </p:nvSpPr>
              <p:spPr>
                <a:xfrm>
                  <a:off x="8188005" y="4340214"/>
                  <a:ext cx="118044" cy="30003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199" name="楕円 5198">
                <a:extLst>
                  <a:ext uri="{FF2B5EF4-FFF2-40B4-BE49-F238E27FC236}">
                    <a16:creationId xmlns:a16="http://schemas.microsoft.com/office/drawing/2014/main" id="{AF4EDE17-3EE1-D076-CF39-CC4F39602AA5}"/>
                  </a:ext>
                </a:extLst>
              </p:cNvPr>
              <p:cNvSpPr/>
              <p:nvPr/>
            </p:nvSpPr>
            <p:spPr>
              <a:xfrm rot="1465932">
                <a:off x="7808879" y="4770897"/>
                <a:ext cx="123596" cy="18993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95" name="正方形/長方形 5194">
              <a:extLst>
                <a:ext uri="{FF2B5EF4-FFF2-40B4-BE49-F238E27FC236}">
                  <a16:creationId xmlns:a16="http://schemas.microsoft.com/office/drawing/2014/main" id="{7144EC84-8253-60CC-8AC3-C7A89DD5DCD9}"/>
                </a:ext>
              </a:extLst>
            </p:cNvPr>
            <p:cNvSpPr/>
            <p:nvPr/>
          </p:nvSpPr>
          <p:spPr>
            <a:xfrm>
              <a:off x="7981640" y="4686810"/>
              <a:ext cx="145937" cy="730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15" name="グループ化 5214">
            <a:extLst>
              <a:ext uri="{FF2B5EF4-FFF2-40B4-BE49-F238E27FC236}">
                <a16:creationId xmlns:a16="http://schemas.microsoft.com/office/drawing/2014/main" id="{61E88E7B-5F6B-7B38-A3DD-2443091CA861}"/>
              </a:ext>
            </a:extLst>
          </p:cNvPr>
          <p:cNvGrpSpPr/>
          <p:nvPr/>
        </p:nvGrpSpPr>
        <p:grpSpPr>
          <a:xfrm>
            <a:off x="1407968" y="2201363"/>
            <a:ext cx="663440" cy="811946"/>
            <a:chOff x="9290215" y="1449773"/>
            <a:chExt cx="663440" cy="811946"/>
          </a:xfrm>
        </p:grpSpPr>
        <p:grpSp>
          <p:nvGrpSpPr>
            <p:cNvPr id="5216" name="グループ化 5215">
              <a:extLst>
                <a:ext uri="{FF2B5EF4-FFF2-40B4-BE49-F238E27FC236}">
                  <a16:creationId xmlns:a16="http://schemas.microsoft.com/office/drawing/2014/main" id="{91E2D25D-8E73-EF08-B1C0-48DA0770E767}"/>
                </a:ext>
              </a:extLst>
            </p:cNvPr>
            <p:cNvGrpSpPr/>
            <p:nvPr/>
          </p:nvGrpSpPr>
          <p:grpSpPr>
            <a:xfrm>
              <a:off x="9290215" y="1449773"/>
              <a:ext cx="663440" cy="811946"/>
              <a:chOff x="9290215" y="1449773"/>
              <a:chExt cx="663440" cy="811946"/>
            </a:xfrm>
          </p:grpSpPr>
          <p:sp>
            <p:nvSpPr>
              <p:cNvPr id="5218" name="楕円 5217">
                <a:extLst>
                  <a:ext uri="{FF2B5EF4-FFF2-40B4-BE49-F238E27FC236}">
                    <a16:creationId xmlns:a16="http://schemas.microsoft.com/office/drawing/2014/main" id="{1C0D58C9-1484-D419-3D6E-AA7E80055630}"/>
                  </a:ext>
                </a:extLst>
              </p:cNvPr>
              <p:cNvSpPr/>
              <p:nvPr/>
            </p:nvSpPr>
            <p:spPr>
              <a:xfrm>
                <a:off x="9290215" y="1626002"/>
                <a:ext cx="635717" cy="6357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19" name="正方形/長方形 5218">
                <a:extLst>
                  <a:ext uri="{FF2B5EF4-FFF2-40B4-BE49-F238E27FC236}">
                    <a16:creationId xmlns:a16="http://schemas.microsoft.com/office/drawing/2014/main" id="{D18470F2-167F-2502-E048-48F9A00AFD9D}"/>
                  </a:ext>
                </a:extLst>
              </p:cNvPr>
              <p:cNvSpPr/>
              <p:nvPr/>
            </p:nvSpPr>
            <p:spPr>
              <a:xfrm>
                <a:off x="9585213" y="1449773"/>
                <a:ext cx="45719" cy="293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20" name="円弧 5219">
                <a:extLst>
                  <a:ext uri="{FF2B5EF4-FFF2-40B4-BE49-F238E27FC236}">
                    <a16:creationId xmlns:a16="http://schemas.microsoft.com/office/drawing/2014/main" id="{67986263-E326-A4EB-E3F6-322479690EA7}"/>
                  </a:ext>
                </a:extLst>
              </p:cNvPr>
              <p:cNvSpPr/>
              <p:nvPr/>
            </p:nvSpPr>
            <p:spPr>
              <a:xfrm rot="8687314">
                <a:off x="9484718" y="1517858"/>
                <a:ext cx="246703" cy="235340"/>
              </a:xfrm>
              <a:prstGeom prst="arc">
                <a:avLst>
                  <a:gd name="adj1" fmla="val 16200000"/>
                  <a:gd name="adj2" fmla="val 20386511"/>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5221" name="楕円 5220">
                <a:extLst>
                  <a:ext uri="{FF2B5EF4-FFF2-40B4-BE49-F238E27FC236}">
                    <a16:creationId xmlns:a16="http://schemas.microsoft.com/office/drawing/2014/main" id="{507E980F-B472-5920-5D62-576E6E8A2F51}"/>
                  </a:ext>
                </a:extLst>
              </p:cNvPr>
              <p:cNvSpPr/>
              <p:nvPr/>
            </p:nvSpPr>
            <p:spPr>
              <a:xfrm>
                <a:off x="9619823" y="1468263"/>
                <a:ext cx="333832" cy="1126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17" name="楕円 5216">
              <a:extLst>
                <a:ext uri="{FF2B5EF4-FFF2-40B4-BE49-F238E27FC236}">
                  <a16:creationId xmlns:a16="http://schemas.microsoft.com/office/drawing/2014/main" id="{8A7565FF-A6CC-3DF9-24CE-A88E1ADD8421}"/>
                </a:ext>
              </a:extLst>
            </p:cNvPr>
            <p:cNvSpPr/>
            <p:nvPr/>
          </p:nvSpPr>
          <p:spPr>
            <a:xfrm rot="2210941">
              <a:off x="9388419" y="1714394"/>
              <a:ext cx="83236" cy="20607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96554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14"/>
                                        </p:tgtEl>
                                        <p:attrNameLst>
                                          <p:attrName>style.visibility</p:attrName>
                                        </p:attrNameLst>
                                      </p:cBhvr>
                                      <p:to>
                                        <p:strVal val="visible"/>
                                      </p:to>
                                    </p:set>
                                    <p:anim calcmode="lin" valueType="num">
                                      <p:cBhvr additive="base">
                                        <p:cTn id="7" dur="500" fill="hold"/>
                                        <p:tgtEl>
                                          <p:spTgt spid="5214"/>
                                        </p:tgtEl>
                                        <p:attrNameLst>
                                          <p:attrName>ppt_x</p:attrName>
                                        </p:attrNameLst>
                                      </p:cBhvr>
                                      <p:tavLst>
                                        <p:tav tm="0">
                                          <p:val>
                                            <p:strVal val="#ppt_x"/>
                                          </p:val>
                                        </p:tav>
                                        <p:tav tm="100000">
                                          <p:val>
                                            <p:strVal val="#ppt_x"/>
                                          </p:val>
                                        </p:tav>
                                      </p:tavLst>
                                    </p:anim>
                                    <p:anim calcmode="lin" valueType="num">
                                      <p:cBhvr additive="base">
                                        <p:cTn id="8" dur="500" fill="hold"/>
                                        <p:tgtEl>
                                          <p:spTgt spid="52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5162"/>
                                        </p:tgtEl>
                                        <p:attrNameLst>
                                          <p:attrName>style.visibility</p:attrName>
                                        </p:attrNameLst>
                                      </p:cBhvr>
                                      <p:to>
                                        <p:strVal val="visible"/>
                                      </p:to>
                                    </p:set>
                                    <p:animEffect transition="in" filter="wipe(down)">
                                      <p:cBhvr>
                                        <p:cTn id="13" dur="580">
                                          <p:stCondLst>
                                            <p:cond delay="0"/>
                                          </p:stCondLst>
                                        </p:cTn>
                                        <p:tgtEl>
                                          <p:spTgt spid="5162"/>
                                        </p:tgtEl>
                                      </p:cBhvr>
                                    </p:animEffect>
                                    <p:anim calcmode="lin" valueType="num">
                                      <p:cBhvr>
                                        <p:cTn id="14" dur="1822" tmFilter="0,0; 0.14,0.36; 0.43,0.73; 0.71,0.91; 1.0,1.0">
                                          <p:stCondLst>
                                            <p:cond delay="0"/>
                                          </p:stCondLst>
                                        </p:cTn>
                                        <p:tgtEl>
                                          <p:spTgt spid="5162"/>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162"/>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162"/>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162"/>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162"/>
                                        </p:tgtEl>
                                        <p:attrNameLst>
                                          <p:attrName>ppt_y</p:attrName>
                                        </p:attrNameLst>
                                      </p:cBhvr>
                                      <p:tavLst>
                                        <p:tav tm="0" fmla="#ppt_y-sin(pi*$)/81">
                                          <p:val>
                                            <p:fltVal val="0"/>
                                          </p:val>
                                        </p:tav>
                                        <p:tav tm="100000">
                                          <p:val>
                                            <p:fltVal val="1"/>
                                          </p:val>
                                        </p:tav>
                                      </p:tavLst>
                                    </p:anim>
                                    <p:animScale>
                                      <p:cBhvr>
                                        <p:cTn id="19" dur="26">
                                          <p:stCondLst>
                                            <p:cond delay="650"/>
                                          </p:stCondLst>
                                        </p:cTn>
                                        <p:tgtEl>
                                          <p:spTgt spid="5162"/>
                                        </p:tgtEl>
                                      </p:cBhvr>
                                      <p:to x="100000" y="60000"/>
                                    </p:animScale>
                                    <p:animScale>
                                      <p:cBhvr>
                                        <p:cTn id="20" dur="166" decel="50000">
                                          <p:stCondLst>
                                            <p:cond delay="676"/>
                                          </p:stCondLst>
                                        </p:cTn>
                                        <p:tgtEl>
                                          <p:spTgt spid="5162"/>
                                        </p:tgtEl>
                                      </p:cBhvr>
                                      <p:to x="100000" y="100000"/>
                                    </p:animScale>
                                    <p:animScale>
                                      <p:cBhvr>
                                        <p:cTn id="21" dur="26">
                                          <p:stCondLst>
                                            <p:cond delay="1312"/>
                                          </p:stCondLst>
                                        </p:cTn>
                                        <p:tgtEl>
                                          <p:spTgt spid="5162"/>
                                        </p:tgtEl>
                                      </p:cBhvr>
                                      <p:to x="100000" y="80000"/>
                                    </p:animScale>
                                    <p:animScale>
                                      <p:cBhvr>
                                        <p:cTn id="22" dur="166" decel="50000">
                                          <p:stCondLst>
                                            <p:cond delay="1338"/>
                                          </p:stCondLst>
                                        </p:cTn>
                                        <p:tgtEl>
                                          <p:spTgt spid="5162"/>
                                        </p:tgtEl>
                                      </p:cBhvr>
                                      <p:to x="100000" y="100000"/>
                                    </p:animScale>
                                    <p:animScale>
                                      <p:cBhvr>
                                        <p:cTn id="23" dur="26">
                                          <p:stCondLst>
                                            <p:cond delay="1642"/>
                                          </p:stCondLst>
                                        </p:cTn>
                                        <p:tgtEl>
                                          <p:spTgt spid="5162"/>
                                        </p:tgtEl>
                                      </p:cBhvr>
                                      <p:to x="100000" y="90000"/>
                                    </p:animScale>
                                    <p:animScale>
                                      <p:cBhvr>
                                        <p:cTn id="24" dur="166" decel="50000">
                                          <p:stCondLst>
                                            <p:cond delay="1668"/>
                                          </p:stCondLst>
                                        </p:cTn>
                                        <p:tgtEl>
                                          <p:spTgt spid="5162"/>
                                        </p:tgtEl>
                                      </p:cBhvr>
                                      <p:to x="100000" y="100000"/>
                                    </p:animScale>
                                    <p:animScale>
                                      <p:cBhvr>
                                        <p:cTn id="25" dur="26">
                                          <p:stCondLst>
                                            <p:cond delay="1808"/>
                                          </p:stCondLst>
                                        </p:cTn>
                                        <p:tgtEl>
                                          <p:spTgt spid="5162"/>
                                        </p:tgtEl>
                                      </p:cBhvr>
                                      <p:to x="100000" y="95000"/>
                                    </p:animScale>
                                    <p:animScale>
                                      <p:cBhvr>
                                        <p:cTn id="26" dur="166" decel="50000">
                                          <p:stCondLst>
                                            <p:cond delay="1834"/>
                                          </p:stCondLst>
                                        </p:cTn>
                                        <p:tgtEl>
                                          <p:spTgt spid="5162"/>
                                        </p:tgtEl>
                                      </p:cBhvr>
                                      <p:to x="100000" y="100000"/>
                                    </p:animScale>
                                  </p:childTnLst>
                                </p:cTn>
                              </p:par>
                            </p:childTnLst>
                          </p:cTn>
                        </p:par>
                        <p:par>
                          <p:cTn id="27" fill="hold">
                            <p:stCondLst>
                              <p:cond delay="2000"/>
                            </p:stCondLst>
                            <p:childTnLst>
                              <p:par>
                                <p:cTn id="28" presetID="42" presetClass="path" presetSubtype="0" accel="50000" decel="50000" fill="hold" nodeType="afterEffect">
                                  <p:stCondLst>
                                    <p:cond delay="0"/>
                                  </p:stCondLst>
                                  <p:childTnLst>
                                    <p:animMotion origin="layout" path="M 2.70833E-6 -3.7037E-7 L -0.29193 0.00556 " pathEditMode="relative" rAng="0" ptsTypes="AA">
                                      <p:cBhvr>
                                        <p:cTn id="29" dur="2000" fill="hold"/>
                                        <p:tgtEl>
                                          <p:spTgt spid="5163"/>
                                        </p:tgtEl>
                                        <p:attrNameLst>
                                          <p:attrName>ppt_x</p:attrName>
                                          <p:attrName>ppt_y</p:attrName>
                                        </p:attrNameLst>
                                      </p:cBhvr>
                                      <p:rCtr x="-14596" y="278"/>
                                    </p:animMotion>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5179"/>
                                        </p:tgtEl>
                                        <p:attrNameLst>
                                          <p:attrName>style.visibility</p:attrName>
                                        </p:attrNameLst>
                                      </p:cBhvr>
                                      <p:to>
                                        <p:strVal val="visible"/>
                                      </p:to>
                                    </p:set>
                                    <p:anim calcmode="lin" valueType="num">
                                      <p:cBhvr additive="base">
                                        <p:cTn id="34" dur="500" fill="hold"/>
                                        <p:tgtEl>
                                          <p:spTgt spid="5179"/>
                                        </p:tgtEl>
                                        <p:attrNameLst>
                                          <p:attrName>ppt_x</p:attrName>
                                        </p:attrNameLst>
                                      </p:cBhvr>
                                      <p:tavLst>
                                        <p:tav tm="0">
                                          <p:val>
                                            <p:strVal val="#ppt_x"/>
                                          </p:val>
                                        </p:tav>
                                        <p:tav tm="100000">
                                          <p:val>
                                            <p:strVal val="#ppt_x"/>
                                          </p:val>
                                        </p:tav>
                                      </p:tavLst>
                                    </p:anim>
                                    <p:anim calcmode="lin" valueType="num">
                                      <p:cBhvr additive="base">
                                        <p:cTn id="35" dur="500" fill="hold"/>
                                        <p:tgtEl>
                                          <p:spTgt spid="517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5185"/>
                                        </p:tgtEl>
                                        <p:attrNameLst>
                                          <p:attrName>style.visibility</p:attrName>
                                        </p:attrNameLst>
                                      </p:cBhvr>
                                      <p:to>
                                        <p:strVal val="visible"/>
                                      </p:to>
                                    </p:set>
                                    <p:anim calcmode="lin" valueType="num">
                                      <p:cBhvr additive="base">
                                        <p:cTn id="38" dur="500" fill="hold"/>
                                        <p:tgtEl>
                                          <p:spTgt spid="5185"/>
                                        </p:tgtEl>
                                        <p:attrNameLst>
                                          <p:attrName>ppt_x</p:attrName>
                                        </p:attrNameLst>
                                      </p:cBhvr>
                                      <p:tavLst>
                                        <p:tav tm="0">
                                          <p:val>
                                            <p:strVal val="#ppt_x"/>
                                          </p:val>
                                        </p:tav>
                                        <p:tav tm="100000">
                                          <p:val>
                                            <p:strVal val="#ppt_x"/>
                                          </p:val>
                                        </p:tav>
                                      </p:tavLst>
                                    </p:anim>
                                    <p:anim calcmode="lin" valueType="num">
                                      <p:cBhvr additive="base">
                                        <p:cTn id="39" dur="500" fill="hold"/>
                                        <p:tgtEl>
                                          <p:spTgt spid="5185"/>
                                        </p:tgtEl>
                                        <p:attrNameLst>
                                          <p:attrName>ppt_y</p:attrName>
                                        </p:attrNameLst>
                                      </p:cBhvr>
                                      <p:tavLst>
                                        <p:tav tm="0">
                                          <p:val>
                                            <p:strVal val="1+#ppt_h/2"/>
                                          </p:val>
                                        </p:tav>
                                        <p:tav tm="100000">
                                          <p:val>
                                            <p:strVal val="#ppt_y"/>
                                          </p:val>
                                        </p:tav>
                                      </p:tavLst>
                                    </p:anim>
                                  </p:childTnLst>
                                </p:cTn>
                              </p:par>
                            </p:childTnLst>
                          </p:cTn>
                        </p:par>
                        <p:par>
                          <p:cTn id="40" fill="hold">
                            <p:stCondLst>
                              <p:cond delay="500"/>
                            </p:stCondLst>
                            <p:childTnLst>
                              <p:par>
                                <p:cTn id="41" presetID="2" presetClass="entr" presetSubtype="4" fill="hold" nodeType="afterEffect">
                                  <p:stCondLst>
                                    <p:cond delay="0"/>
                                  </p:stCondLst>
                                  <p:childTnLst>
                                    <p:set>
                                      <p:cBhvr>
                                        <p:cTn id="42" dur="1" fill="hold">
                                          <p:stCondLst>
                                            <p:cond delay="0"/>
                                          </p:stCondLst>
                                        </p:cTn>
                                        <p:tgtEl>
                                          <p:spTgt spid="5171"/>
                                        </p:tgtEl>
                                        <p:attrNameLst>
                                          <p:attrName>style.visibility</p:attrName>
                                        </p:attrNameLst>
                                      </p:cBhvr>
                                      <p:to>
                                        <p:strVal val="visible"/>
                                      </p:to>
                                    </p:set>
                                    <p:anim calcmode="lin" valueType="num">
                                      <p:cBhvr additive="base">
                                        <p:cTn id="43" dur="500" fill="hold"/>
                                        <p:tgtEl>
                                          <p:spTgt spid="5171"/>
                                        </p:tgtEl>
                                        <p:attrNameLst>
                                          <p:attrName>ppt_x</p:attrName>
                                        </p:attrNameLst>
                                      </p:cBhvr>
                                      <p:tavLst>
                                        <p:tav tm="0">
                                          <p:val>
                                            <p:strVal val="#ppt_x"/>
                                          </p:val>
                                        </p:tav>
                                        <p:tav tm="100000">
                                          <p:val>
                                            <p:strVal val="#ppt_x"/>
                                          </p:val>
                                        </p:tav>
                                      </p:tavLst>
                                    </p:anim>
                                    <p:anim calcmode="lin" valueType="num">
                                      <p:cBhvr additive="base">
                                        <p:cTn id="44" dur="500" fill="hold"/>
                                        <p:tgtEl>
                                          <p:spTgt spid="517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178"/>
                                        </p:tgtEl>
                                        <p:attrNameLst>
                                          <p:attrName>style.visibility</p:attrName>
                                        </p:attrNameLst>
                                      </p:cBhvr>
                                      <p:to>
                                        <p:strVal val="visible"/>
                                      </p:to>
                                    </p:set>
                                    <p:anim calcmode="lin" valueType="num">
                                      <p:cBhvr additive="base">
                                        <p:cTn id="47" dur="500" fill="hold"/>
                                        <p:tgtEl>
                                          <p:spTgt spid="5178"/>
                                        </p:tgtEl>
                                        <p:attrNameLst>
                                          <p:attrName>ppt_x</p:attrName>
                                        </p:attrNameLst>
                                      </p:cBhvr>
                                      <p:tavLst>
                                        <p:tav tm="0">
                                          <p:val>
                                            <p:strVal val="#ppt_x"/>
                                          </p:val>
                                        </p:tav>
                                        <p:tav tm="100000">
                                          <p:val>
                                            <p:strVal val="#ppt_x"/>
                                          </p:val>
                                        </p:tav>
                                      </p:tavLst>
                                    </p:anim>
                                    <p:anim calcmode="lin" valueType="num">
                                      <p:cBhvr additive="base">
                                        <p:cTn id="48" dur="500" fill="hold"/>
                                        <p:tgtEl>
                                          <p:spTgt spid="517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215"/>
                                        </p:tgtEl>
                                        <p:attrNameLst>
                                          <p:attrName>style.visibility</p:attrName>
                                        </p:attrNameLst>
                                      </p:cBhvr>
                                      <p:to>
                                        <p:strVal val="visible"/>
                                      </p:to>
                                    </p:set>
                                    <p:animEffect transition="in" filter="fade">
                                      <p:cBhvr>
                                        <p:cTn id="53" dur="500"/>
                                        <p:tgtEl>
                                          <p:spTgt spid="5215"/>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5193"/>
                                        </p:tgtEl>
                                        <p:attrNameLst>
                                          <p:attrName>style.visibility</p:attrName>
                                        </p:attrNameLst>
                                      </p:cBhvr>
                                      <p:to>
                                        <p:strVal val="visible"/>
                                      </p:to>
                                    </p:set>
                                    <p:animEffect transition="in" filter="fade">
                                      <p:cBhvr>
                                        <p:cTn id="57" dur="500"/>
                                        <p:tgtEl>
                                          <p:spTgt spid="5193"/>
                                        </p:tgtEl>
                                      </p:cBhvr>
                                    </p:animEffect>
                                  </p:childTnLst>
                                </p:cTn>
                              </p:par>
                            </p:childTnLst>
                          </p:cTn>
                        </p:par>
                      </p:childTnLst>
                    </p:cTn>
                  </p:par>
                  <p:par>
                    <p:cTn id="58" fill="hold">
                      <p:stCondLst>
                        <p:cond delay="indefinite"/>
                      </p:stCondLst>
                      <p:childTnLst>
                        <p:par>
                          <p:cTn id="59" fill="hold">
                            <p:stCondLst>
                              <p:cond delay="0"/>
                            </p:stCondLst>
                            <p:childTnLst>
                              <p:par>
                                <p:cTn id="60" presetID="0" presetClass="path" presetSubtype="0" accel="50000" decel="50000" fill="hold" grpId="1" nodeType="clickEffect">
                                  <p:stCondLst>
                                    <p:cond delay="0"/>
                                  </p:stCondLst>
                                  <p:childTnLst>
                                    <p:animMotion origin="layout" path="M 0 0 L 0 0.0044 C 0.00807 -0.00509 0.03268 -0.03148 0.04362 -0.04908 C 0.04805 -0.05602 0.05143 -0.06505 0.05612 -0.0713 C 0.06107 -0.07778 0.06706 -0.08125 0.0724 -0.08681 C 0.11992 -0.13588 0.04219 -0.06042 0.10742 -0.12014 C 0.12448 -0.13565 0.14714 -0.16366 0.16615 -0.16667 C 0.18568 -0.16991 0.17526 -0.16829 0.1974 -0.1713 C 0.21549 -0.17662 0.21354 -0.17709 0.24362 -0.16898 C 0.24766 -0.16783 0.25117 -0.1632 0.25495 -0.16019 C 0.25911 -0.15648 0.26328 -0.15278 0.26745 -0.14908 C 0.26953 -0.14699 0.27148 -0.14398 0.2737 -0.14236 C 0.27982 -0.13727 0.28646 -0.13449 0.29245 -0.12894 C 0.30078 -0.1213 0.30299 -0.11435 0.30859 -0.10232 C 0.31458 -0.05486 0.31211 -0.0757 0.31615 -0.04005 C 0.31654 -0.01945 0.31693 0.00139 0.31745 0.02222 C 0.3181 0.05185 0.31875 0.08148 0.31992 0.11111 C 0.32005 0.11551 0.32044 0.12014 0.32109 0.1243 C 0.32318 0.13773 0.32305 0.13241 0.32617 0.14213 C 0.33828 0.18079 0.32214 0.13264 0.33359 0.16666 C 0.33411 0.17407 0.33424 0.18148 0.3349 0.18889 C 0.33516 0.1919 0.33607 0.19467 0.3362 0.19768 C 0.33646 0.2044 0.3362 0.21111 0.3362 0.21782 L 0.3362 0.21782 " pathEditMode="relative" ptsTypes="AAAAAAAAAAAAAAAAAAAAAAAA">
                                      <p:cBhvr>
                                        <p:cTn id="61" dur="2000" fill="hold"/>
                                        <p:tgtEl>
                                          <p:spTgt spid="5185"/>
                                        </p:tgtEl>
                                        <p:attrNameLst>
                                          <p:attrName>ppt_x</p:attrName>
                                          <p:attrName>ppt_y</p:attrName>
                                        </p:attrNameLst>
                                      </p:cBhvr>
                                    </p:animMotion>
                                  </p:childTnLst>
                                </p:cTn>
                              </p:par>
                              <p:par>
                                <p:cTn id="62" presetID="0" presetClass="path" presetSubtype="0" accel="50000" decel="50000" fill="hold" nodeType="withEffect">
                                  <p:stCondLst>
                                    <p:cond delay="0"/>
                                  </p:stCondLst>
                                  <p:childTnLst>
                                    <p:animMotion origin="layout" path="M 0 0 L 0 0.0044 C 0.00807 -0.00509 0.03268 -0.03148 0.04362 -0.04908 C 0.04805 -0.05602 0.05143 -0.06505 0.05612 -0.0713 C 0.06107 -0.07778 0.06706 -0.08125 0.0724 -0.08681 C 0.11992 -0.13588 0.04219 -0.06042 0.10742 -0.12014 C 0.12448 -0.13565 0.14714 -0.16366 0.16615 -0.16667 C 0.18568 -0.16991 0.17526 -0.16829 0.1974 -0.1713 C 0.21549 -0.17662 0.21354 -0.17709 0.24362 -0.16898 C 0.24766 -0.16783 0.25117 -0.1632 0.25495 -0.16019 C 0.25911 -0.15648 0.26328 -0.15278 0.26745 -0.14908 C 0.26953 -0.14699 0.27148 -0.14398 0.2737 -0.14236 C 0.27982 -0.13727 0.28646 -0.13449 0.29245 -0.12894 C 0.30078 -0.1213 0.30299 -0.11435 0.30859 -0.10232 C 0.31458 -0.05486 0.31211 -0.0757 0.31615 -0.04005 C 0.31654 -0.01945 0.31693 0.00139 0.31745 0.02222 C 0.3181 0.05185 0.31875 0.08148 0.31992 0.11111 C 0.32005 0.11551 0.32044 0.12014 0.32109 0.1243 C 0.32318 0.13773 0.32305 0.13241 0.32617 0.14213 C 0.33828 0.18079 0.32214 0.13264 0.33359 0.16666 C 0.33411 0.17407 0.33424 0.18148 0.3349 0.18889 C 0.33516 0.1919 0.33607 0.19467 0.3362 0.19768 C 0.33646 0.2044 0.3362 0.21111 0.3362 0.21782 L 0.3362 0.21782 " pathEditMode="relative" ptsTypes="AAAAAAAAAAAAAAAAAAAAAAAA">
                                      <p:cBhvr>
                                        <p:cTn id="63" dur="2000" fill="hold"/>
                                        <p:tgtEl>
                                          <p:spTgt spid="5215"/>
                                        </p:tgtEl>
                                        <p:attrNameLst>
                                          <p:attrName>ppt_x</p:attrName>
                                          <p:attrName>ppt_y</p:attrName>
                                        </p:attrNameLst>
                                      </p:cBhvr>
                                    </p:animMotion>
                                  </p:childTnLst>
                                </p:cTn>
                              </p:par>
                            </p:childTnLst>
                          </p:cTn>
                        </p:par>
                        <p:par>
                          <p:cTn id="64" fill="hold">
                            <p:stCondLst>
                              <p:cond delay="2000"/>
                            </p:stCondLst>
                            <p:childTnLst>
                              <p:par>
                                <p:cTn id="65" presetID="0" presetClass="path" presetSubtype="0" accel="50000" decel="50000" fill="hold" grpId="1" nodeType="afterEffect">
                                  <p:stCondLst>
                                    <p:cond delay="0"/>
                                  </p:stCondLst>
                                  <p:childTnLst>
                                    <p:animMotion origin="layout" path="M 0 0 L 0 0 C -0.0017 -0.00949 -0.00352 -0.01921 -0.00508 -0.02894 C -0.0056 -0.03171 -0.00573 -0.03495 -0.00625 -0.03773 C -0.0073 -0.04236 -0.00899 -0.04653 -0.01003 -0.05116 C -0.01459 -0.07014 -0.01029 -0.06088 -0.01758 -0.08218 C -0.02019 -0.08982 -0.02344 -0.09676 -0.02631 -0.1044 C -0.02761 -0.10787 -0.02878 -0.11181 -0.03008 -0.11551 C -0.03164 -0.11991 -0.03347 -0.12431 -0.03503 -0.12894 C -0.03763 -0.13611 -0.03998 -0.14375 -0.04258 -0.15116 C -0.04545 -0.15949 -0.04961 -0.17245 -0.05378 -0.17986 C -0.05534 -0.18264 -0.05717 -0.18426 -0.05886 -0.18657 C -0.06133 -0.19028 -0.06381 -0.19421 -0.06628 -0.19769 C -0.06745 -0.19931 -0.06862 -0.20162 -0.07006 -0.20208 C -0.0737 -0.2037 -0.07761 -0.20347 -0.08125 -0.2044 C -0.08347 -0.20486 -0.08542 -0.20579 -0.0875 -0.20648 C -0.10209 -0.2044 -0.11706 -0.20625 -0.13125 -0.2 C -0.13802 -0.19699 -0.14219 -0.19491 -0.15 -0.19329 C -0.15625 -0.1919 -0.1625 -0.1919 -0.16875 -0.19097 C -0.1793 -0.18171 -0.16758 -0.19097 -0.18125 -0.18449 C -0.18347 -0.18333 -0.18542 -0.18125 -0.1875 -0.17986 C -0.19128 -0.17755 -0.19519 -0.17593 -0.19883 -0.17338 C -0.20443 -0.16898 -0.20456 -0.16528 -0.21003 -0.16227 C -0.21211 -0.16088 -0.2142 -0.16065 -0.21628 -0.15995 C -0.23373 -0.14144 -0.21185 -0.16389 -0.22878 -0.14884 C -0.23269 -0.14537 -0.23633 -0.14167 -0.24011 -0.13773 C -0.24258 -0.13495 -0.24532 -0.13241 -0.24753 -0.12894 C -0.25039 -0.12431 -0.25248 -0.11829 -0.25508 -0.1132 C -0.25834 -0.10718 -0.26198 -0.10185 -0.26511 -0.0956 C -0.26667 -0.09213 -0.26719 -0.08773 -0.26875 -0.08449 C -0.28894 -0.04398 -0.26394 -0.10208 -0.27878 -0.06667 C -0.27969 -0.06134 -0.28034 -0.05602 -0.28125 -0.05116 C -0.28581 -0.0294 -0.2823 -0.05463 -0.28503 -0.03333 C -0.28594 -0.02662 -0.28685 -0.01991 -0.2875 -0.0132 C -0.28815 -0.0081 -0.28802 -0.00278 -0.28881 0.00231 C -0.28933 0.00555 -0.2905 0.0081 -0.29128 0.01111 C -0.29258 0.0162 -0.29401 0.0213 -0.29506 0.02662 C -0.29675 0.03565 -0.29883 0.05579 -0.3 0.06458 C -0.30118 0.07199 -0.30261 0.0794 -0.30378 0.0868 C -0.30638 0.15856 -0.30508 0.11042 -0.30508 0.23125 L -0.30625 0.23125 " pathEditMode="relative" ptsTypes="AAAAAAAAAAAAAAAAAAAAAAAAAAAAAAAAAAAAAAAAA">
                                      <p:cBhvr>
                                        <p:cTn id="66" dur="2000" fill="hold"/>
                                        <p:tgtEl>
                                          <p:spTgt spid="5178"/>
                                        </p:tgtEl>
                                        <p:attrNameLst>
                                          <p:attrName>ppt_x</p:attrName>
                                          <p:attrName>ppt_y</p:attrName>
                                        </p:attrNameLst>
                                      </p:cBhvr>
                                    </p:animMotion>
                                  </p:childTnLst>
                                </p:cTn>
                              </p:par>
                              <p:par>
                                <p:cTn id="67" presetID="0" presetClass="path" presetSubtype="0" accel="50000" decel="50000" fill="hold" nodeType="withEffect">
                                  <p:stCondLst>
                                    <p:cond delay="0"/>
                                  </p:stCondLst>
                                  <p:childTnLst>
                                    <p:animMotion origin="layout" path="M 0 0 L 0 0 C -0.0017 -0.00949 -0.00352 -0.01921 -0.00508 -0.02894 C -0.0056 -0.03171 -0.00573 -0.03495 -0.00625 -0.03773 C -0.0073 -0.04236 -0.00899 -0.04653 -0.01003 -0.05116 C -0.01459 -0.07014 -0.01029 -0.06088 -0.01758 -0.08218 C -0.02019 -0.08982 -0.02344 -0.09676 -0.02631 -0.1044 C -0.02761 -0.10787 -0.02878 -0.11181 -0.03008 -0.11551 C -0.03164 -0.11991 -0.03347 -0.12431 -0.03503 -0.12894 C -0.03763 -0.13611 -0.03998 -0.14375 -0.04258 -0.15116 C -0.04545 -0.15949 -0.04961 -0.17245 -0.05378 -0.17986 C -0.05534 -0.18264 -0.05717 -0.18426 -0.05886 -0.18657 C -0.06133 -0.19028 -0.06381 -0.19421 -0.06628 -0.19769 C -0.06745 -0.19931 -0.06862 -0.20162 -0.07006 -0.20208 C -0.0737 -0.2037 -0.07761 -0.20347 -0.08125 -0.2044 C -0.08347 -0.20486 -0.08542 -0.20579 -0.0875 -0.20648 C -0.10209 -0.2044 -0.11706 -0.20625 -0.13125 -0.2 C -0.13802 -0.19699 -0.14219 -0.19491 -0.15 -0.19329 C -0.15625 -0.1919 -0.1625 -0.1919 -0.16875 -0.19097 C -0.1793 -0.18171 -0.16758 -0.19097 -0.18125 -0.18449 C -0.18347 -0.18333 -0.18542 -0.18125 -0.1875 -0.17986 C -0.19128 -0.17755 -0.19519 -0.17593 -0.19883 -0.17338 C -0.20443 -0.16898 -0.20456 -0.16528 -0.21003 -0.16227 C -0.21211 -0.16088 -0.2142 -0.16065 -0.21628 -0.15995 C -0.23373 -0.14144 -0.21185 -0.16389 -0.22878 -0.14884 C -0.23269 -0.14537 -0.23633 -0.14167 -0.24011 -0.13773 C -0.24258 -0.13495 -0.24532 -0.13241 -0.24753 -0.12894 C -0.25039 -0.12431 -0.25248 -0.11829 -0.25508 -0.1132 C -0.25834 -0.10718 -0.26198 -0.10185 -0.26511 -0.0956 C -0.26667 -0.09213 -0.26719 -0.08773 -0.26875 -0.08449 C -0.28894 -0.04398 -0.26394 -0.10208 -0.27878 -0.06667 C -0.27969 -0.06134 -0.28034 -0.05602 -0.28125 -0.05116 C -0.28581 -0.0294 -0.2823 -0.05463 -0.28503 -0.03333 C -0.28594 -0.02662 -0.28685 -0.01991 -0.2875 -0.0132 C -0.28815 -0.0081 -0.28802 -0.00278 -0.28881 0.00231 C -0.28933 0.00555 -0.2905 0.0081 -0.29128 0.01111 C -0.29258 0.0162 -0.29401 0.0213 -0.29506 0.02662 C -0.29675 0.03565 -0.29883 0.05579 -0.3 0.06458 C -0.30118 0.07199 -0.30261 0.0794 -0.30378 0.0868 C -0.30638 0.15856 -0.30508 0.11042 -0.30508 0.23125 L -0.30625 0.23125 " pathEditMode="relative" ptsTypes="AAAAAAAAAAAAAAAAAAAAAAAAAAAAAAAAAAAAAAAAA">
                                      <p:cBhvr>
                                        <p:cTn id="68" dur="2000" fill="hold"/>
                                        <p:tgtEl>
                                          <p:spTgt spid="519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5" grpId="0" animBg="1"/>
      <p:bldP spid="5185" grpId="1" animBg="1"/>
      <p:bldP spid="5178" grpId="0" animBg="1"/>
      <p:bldP spid="5178"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79" name="グループ化 5178">
            <a:extLst>
              <a:ext uri="{FF2B5EF4-FFF2-40B4-BE49-F238E27FC236}">
                <a16:creationId xmlns:a16="http://schemas.microsoft.com/office/drawing/2014/main" id="{8ECEDFE7-1FE2-F298-53B3-68179F5032D8}"/>
              </a:ext>
            </a:extLst>
          </p:cNvPr>
          <p:cNvGrpSpPr/>
          <p:nvPr/>
        </p:nvGrpSpPr>
        <p:grpSpPr>
          <a:xfrm>
            <a:off x="1016813" y="1281782"/>
            <a:ext cx="2851625" cy="3573365"/>
            <a:chOff x="1092370" y="3318750"/>
            <a:chExt cx="1941340" cy="2432682"/>
          </a:xfrm>
        </p:grpSpPr>
        <p:sp>
          <p:nvSpPr>
            <p:cNvPr id="5180" name="正方形/長方形 5179">
              <a:extLst>
                <a:ext uri="{FF2B5EF4-FFF2-40B4-BE49-F238E27FC236}">
                  <a16:creationId xmlns:a16="http://schemas.microsoft.com/office/drawing/2014/main" id="{9EEBC486-DE5D-8E92-6628-DCE143A7AFE9}"/>
                </a:ext>
              </a:extLst>
            </p:cNvPr>
            <p:cNvSpPr/>
            <p:nvPr/>
          </p:nvSpPr>
          <p:spPr>
            <a:xfrm rot="5400000">
              <a:off x="1755679" y="3534566"/>
              <a:ext cx="652457" cy="22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81" name="正方形/長方形 5180">
              <a:extLst>
                <a:ext uri="{FF2B5EF4-FFF2-40B4-BE49-F238E27FC236}">
                  <a16:creationId xmlns:a16="http://schemas.microsoft.com/office/drawing/2014/main" id="{E908D9DB-5EA8-43C7-75F7-5B13EC147B7F}"/>
                </a:ext>
              </a:extLst>
            </p:cNvPr>
            <p:cNvSpPr/>
            <p:nvPr/>
          </p:nvSpPr>
          <p:spPr>
            <a:xfrm rot="14196760" flipH="1">
              <a:off x="1433050" y="4656392"/>
              <a:ext cx="1997607"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82" name="正方形/長方形 5181">
              <a:extLst>
                <a:ext uri="{FF2B5EF4-FFF2-40B4-BE49-F238E27FC236}">
                  <a16:creationId xmlns:a16="http://schemas.microsoft.com/office/drawing/2014/main" id="{43803950-C583-103F-8E9F-F26FD87F0679}"/>
                </a:ext>
              </a:extLst>
            </p:cNvPr>
            <p:cNvSpPr/>
            <p:nvPr/>
          </p:nvSpPr>
          <p:spPr>
            <a:xfrm rot="7403240">
              <a:off x="751695" y="4656393"/>
              <a:ext cx="1997607"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83" name="正方形/長方形 5182">
              <a:extLst>
                <a:ext uri="{FF2B5EF4-FFF2-40B4-BE49-F238E27FC236}">
                  <a16:creationId xmlns:a16="http://schemas.microsoft.com/office/drawing/2014/main" id="{9E809641-A197-49A7-3045-175EE96525FD}"/>
                </a:ext>
              </a:extLst>
            </p:cNvPr>
            <p:cNvSpPr/>
            <p:nvPr/>
          </p:nvSpPr>
          <p:spPr>
            <a:xfrm rot="5400000">
              <a:off x="1091034" y="4538274"/>
              <a:ext cx="1981968" cy="220606"/>
            </a:xfrm>
            <a:prstGeom prst="rect">
              <a:avLst/>
            </a:prstGeom>
            <a:solidFill>
              <a:srgbClr val="BE81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84" name="正方形/長方形 5183">
              <a:extLst>
                <a:ext uri="{FF2B5EF4-FFF2-40B4-BE49-F238E27FC236}">
                  <a16:creationId xmlns:a16="http://schemas.microsoft.com/office/drawing/2014/main" id="{41940BA7-2609-45F7-4DC8-782B43F7A2E8}"/>
                </a:ext>
              </a:extLst>
            </p:cNvPr>
            <p:cNvSpPr/>
            <p:nvPr/>
          </p:nvSpPr>
          <p:spPr>
            <a:xfrm>
              <a:off x="1092370" y="4730521"/>
              <a:ext cx="1941340" cy="118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85" name="正方形/長方形 5184">
            <a:extLst>
              <a:ext uri="{FF2B5EF4-FFF2-40B4-BE49-F238E27FC236}">
                <a16:creationId xmlns:a16="http://schemas.microsoft.com/office/drawing/2014/main" id="{8A3F61D7-DDBF-DC83-29D2-8BEAA3272870}"/>
              </a:ext>
            </a:extLst>
          </p:cNvPr>
          <p:cNvSpPr/>
          <p:nvPr/>
        </p:nvSpPr>
        <p:spPr>
          <a:xfrm>
            <a:off x="1079568" y="938562"/>
            <a:ext cx="2708089" cy="23976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grpSp>
        <p:nvGrpSpPr>
          <p:cNvPr id="5171" name="グループ化 5170">
            <a:extLst>
              <a:ext uri="{FF2B5EF4-FFF2-40B4-BE49-F238E27FC236}">
                <a16:creationId xmlns:a16="http://schemas.microsoft.com/office/drawing/2014/main" id="{4B620D88-2813-7DC8-F884-D57D8A185C63}"/>
              </a:ext>
            </a:extLst>
          </p:cNvPr>
          <p:cNvGrpSpPr/>
          <p:nvPr/>
        </p:nvGrpSpPr>
        <p:grpSpPr>
          <a:xfrm>
            <a:off x="8825720" y="1070185"/>
            <a:ext cx="2851625" cy="3573365"/>
            <a:chOff x="1092370" y="3318750"/>
            <a:chExt cx="1941340" cy="2432682"/>
          </a:xfrm>
        </p:grpSpPr>
        <p:sp>
          <p:nvSpPr>
            <p:cNvPr id="5172" name="正方形/長方形 5171">
              <a:extLst>
                <a:ext uri="{FF2B5EF4-FFF2-40B4-BE49-F238E27FC236}">
                  <a16:creationId xmlns:a16="http://schemas.microsoft.com/office/drawing/2014/main" id="{E6BA90AA-AA9D-484D-22C2-ACB797360D3C}"/>
                </a:ext>
              </a:extLst>
            </p:cNvPr>
            <p:cNvSpPr/>
            <p:nvPr/>
          </p:nvSpPr>
          <p:spPr>
            <a:xfrm rot="5400000">
              <a:off x="1755679" y="3534566"/>
              <a:ext cx="652457" cy="22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73" name="正方形/長方形 5172">
              <a:extLst>
                <a:ext uri="{FF2B5EF4-FFF2-40B4-BE49-F238E27FC236}">
                  <a16:creationId xmlns:a16="http://schemas.microsoft.com/office/drawing/2014/main" id="{7D2CC170-C21A-589D-623E-201D1085AE94}"/>
                </a:ext>
              </a:extLst>
            </p:cNvPr>
            <p:cNvSpPr/>
            <p:nvPr/>
          </p:nvSpPr>
          <p:spPr>
            <a:xfrm rot="14196760" flipH="1">
              <a:off x="1433050" y="4656392"/>
              <a:ext cx="1997607"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74" name="正方形/長方形 5173">
              <a:extLst>
                <a:ext uri="{FF2B5EF4-FFF2-40B4-BE49-F238E27FC236}">
                  <a16:creationId xmlns:a16="http://schemas.microsoft.com/office/drawing/2014/main" id="{FB52EEE3-13E0-159C-B948-3DE6542A8ACC}"/>
                </a:ext>
              </a:extLst>
            </p:cNvPr>
            <p:cNvSpPr/>
            <p:nvPr/>
          </p:nvSpPr>
          <p:spPr>
            <a:xfrm rot="7403240">
              <a:off x="751695" y="4656393"/>
              <a:ext cx="1997607"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75" name="正方形/長方形 5174">
              <a:extLst>
                <a:ext uri="{FF2B5EF4-FFF2-40B4-BE49-F238E27FC236}">
                  <a16:creationId xmlns:a16="http://schemas.microsoft.com/office/drawing/2014/main" id="{C6C40547-DA0C-103E-8E0B-0E73700E07BE}"/>
                </a:ext>
              </a:extLst>
            </p:cNvPr>
            <p:cNvSpPr/>
            <p:nvPr/>
          </p:nvSpPr>
          <p:spPr>
            <a:xfrm rot="5400000">
              <a:off x="1091034" y="4538274"/>
              <a:ext cx="1981968" cy="220606"/>
            </a:xfrm>
            <a:prstGeom prst="rect">
              <a:avLst/>
            </a:prstGeom>
            <a:solidFill>
              <a:srgbClr val="BE81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77" name="正方形/長方形 5176">
              <a:extLst>
                <a:ext uri="{FF2B5EF4-FFF2-40B4-BE49-F238E27FC236}">
                  <a16:creationId xmlns:a16="http://schemas.microsoft.com/office/drawing/2014/main" id="{32D7C5BE-8E85-11DB-DAE7-4DA43EF93870}"/>
                </a:ext>
              </a:extLst>
            </p:cNvPr>
            <p:cNvSpPr/>
            <p:nvPr/>
          </p:nvSpPr>
          <p:spPr>
            <a:xfrm>
              <a:off x="1092370" y="4730521"/>
              <a:ext cx="1941340" cy="118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78" name="正方形/長方形 5177">
            <a:extLst>
              <a:ext uri="{FF2B5EF4-FFF2-40B4-BE49-F238E27FC236}">
                <a16:creationId xmlns:a16="http://schemas.microsoft.com/office/drawing/2014/main" id="{61A90BC3-8E36-247E-09A3-AA05C2834175}"/>
              </a:ext>
            </a:extLst>
          </p:cNvPr>
          <p:cNvSpPr/>
          <p:nvPr/>
        </p:nvSpPr>
        <p:spPr>
          <a:xfrm>
            <a:off x="8909934" y="735009"/>
            <a:ext cx="2708089" cy="23976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a:xfrm>
            <a:off x="1311428" y="230021"/>
            <a:ext cx="10178322" cy="1024384"/>
          </a:xfrm>
        </p:spPr>
        <p:txBody>
          <a:bodyPr>
            <a:normAutofit/>
          </a:bodyPr>
          <a:lstStyle/>
          <a:p>
            <a:r>
              <a:rPr lang="ja-JP" altLang="en-US" dirty="0"/>
              <a:t>プッシュ・プルとは</a:t>
            </a:r>
            <a:endParaRPr kumimoji="1" lang="ja-JP" altLang="en-US" dirty="0"/>
          </a:p>
        </p:txBody>
      </p:sp>
      <p:sp>
        <p:nvSpPr>
          <p:cNvPr id="5148" name="楕円 5147">
            <a:extLst>
              <a:ext uri="{FF2B5EF4-FFF2-40B4-BE49-F238E27FC236}">
                <a16:creationId xmlns:a16="http://schemas.microsoft.com/office/drawing/2014/main" id="{828ED54E-BB13-57E6-686B-DFAECFF62E28}"/>
              </a:ext>
            </a:extLst>
          </p:cNvPr>
          <p:cNvSpPr/>
          <p:nvPr/>
        </p:nvSpPr>
        <p:spPr>
          <a:xfrm rot="2428823">
            <a:off x="9366735" y="1718017"/>
            <a:ext cx="98553" cy="18253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62" name="グループ化 5161">
            <a:extLst>
              <a:ext uri="{FF2B5EF4-FFF2-40B4-BE49-F238E27FC236}">
                <a16:creationId xmlns:a16="http://schemas.microsoft.com/office/drawing/2014/main" id="{11AA2600-8686-37FC-8087-AD6010294405}"/>
              </a:ext>
            </a:extLst>
          </p:cNvPr>
          <p:cNvGrpSpPr/>
          <p:nvPr/>
        </p:nvGrpSpPr>
        <p:grpSpPr>
          <a:xfrm>
            <a:off x="1827555" y="3823036"/>
            <a:ext cx="1188285" cy="2443111"/>
            <a:chOff x="2034692" y="3827597"/>
            <a:chExt cx="1188285" cy="2443111"/>
          </a:xfrm>
        </p:grpSpPr>
        <p:grpSp>
          <p:nvGrpSpPr>
            <p:cNvPr id="9" name="グループ化 8">
              <a:extLst>
                <a:ext uri="{FF2B5EF4-FFF2-40B4-BE49-F238E27FC236}">
                  <a16:creationId xmlns:a16="http://schemas.microsoft.com/office/drawing/2014/main" id="{11D85EEE-4673-4DB0-7EE2-FA863DF4CADD}"/>
                </a:ext>
              </a:extLst>
            </p:cNvPr>
            <p:cNvGrpSpPr/>
            <p:nvPr/>
          </p:nvGrpSpPr>
          <p:grpSpPr>
            <a:xfrm>
              <a:off x="2034692" y="4618792"/>
              <a:ext cx="1188285" cy="1651916"/>
              <a:chOff x="1714108" y="3087165"/>
              <a:chExt cx="1188285" cy="1651916"/>
            </a:xfrm>
          </p:grpSpPr>
          <p:sp>
            <p:nvSpPr>
              <p:cNvPr id="4" name="楕円 3">
                <a:extLst>
                  <a:ext uri="{FF2B5EF4-FFF2-40B4-BE49-F238E27FC236}">
                    <a16:creationId xmlns:a16="http://schemas.microsoft.com/office/drawing/2014/main" id="{76E21FB0-55CA-6E12-3D27-A4D7F7CF8807}"/>
                  </a:ext>
                </a:extLst>
              </p:cNvPr>
              <p:cNvSpPr/>
              <p:nvPr/>
            </p:nvSpPr>
            <p:spPr>
              <a:xfrm>
                <a:off x="1872343" y="3087165"/>
                <a:ext cx="860721" cy="860721"/>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id="{95653B83-F4C5-D5C0-48D7-572DB1A19611}"/>
                  </a:ext>
                </a:extLst>
              </p:cNvPr>
              <p:cNvSpPr/>
              <p:nvPr/>
            </p:nvSpPr>
            <p:spPr>
              <a:xfrm>
                <a:off x="1714108" y="3714697"/>
                <a:ext cx="1188285" cy="1024384"/>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sp>
          <p:nvSpPr>
            <p:cNvPr id="31" name="テキスト ボックス 30">
              <a:extLst>
                <a:ext uri="{FF2B5EF4-FFF2-40B4-BE49-F238E27FC236}">
                  <a16:creationId xmlns:a16="http://schemas.microsoft.com/office/drawing/2014/main" id="{7B0F720B-4B88-ED28-AD90-42B7E354FBBF}"/>
                </a:ext>
              </a:extLst>
            </p:cNvPr>
            <p:cNvSpPr txBox="1"/>
            <p:nvPr/>
          </p:nvSpPr>
          <p:spPr>
            <a:xfrm>
              <a:off x="2305903" y="3827597"/>
              <a:ext cx="803757" cy="923330"/>
            </a:xfrm>
            <a:prstGeom prst="rect">
              <a:avLst/>
            </a:prstGeom>
            <a:noFill/>
          </p:spPr>
          <p:txBody>
            <a:bodyPr wrap="square" rtlCol="0">
              <a:spAutoFit/>
            </a:bodyPr>
            <a:lstStyle/>
            <a:p>
              <a:r>
                <a:rPr kumimoji="1" lang="en-US" altLang="ja-JP" sz="5400" dirty="0"/>
                <a:t>A</a:t>
              </a:r>
              <a:endParaRPr kumimoji="1" lang="ja-JP" altLang="en-US" sz="5400" dirty="0"/>
            </a:p>
          </p:txBody>
        </p:sp>
      </p:grpSp>
      <p:grpSp>
        <p:nvGrpSpPr>
          <p:cNvPr id="5163" name="グループ化 5162">
            <a:extLst>
              <a:ext uri="{FF2B5EF4-FFF2-40B4-BE49-F238E27FC236}">
                <a16:creationId xmlns:a16="http://schemas.microsoft.com/office/drawing/2014/main" id="{3E13437D-8845-BA23-C2B2-9844117AF925}"/>
              </a:ext>
            </a:extLst>
          </p:cNvPr>
          <p:cNvGrpSpPr/>
          <p:nvPr/>
        </p:nvGrpSpPr>
        <p:grpSpPr>
          <a:xfrm>
            <a:off x="13406801" y="3843825"/>
            <a:ext cx="1188285" cy="2451641"/>
            <a:chOff x="9491104" y="3939356"/>
            <a:chExt cx="1188285" cy="2451641"/>
          </a:xfrm>
        </p:grpSpPr>
        <p:grpSp>
          <p:nvGrpSpPr>
            <p:cNvPr id="28" name="グループ化 27">
              <a:extLst>
                <a:ext uri="{FF2B5EF4-FFF2-40B4-BE49-F238E27FC236}">
                  <a16:creationId xmlns:a16="http://schemas.microsoft.com/office/drawing/2014/main" id="{2AADF0F5-C11F-407E-BAAB-9F966C059BD2}"/>
                </a:ext>
              </a:extLst>
            </p:cNvPr>
            <p:cNvGrpSpPr/>
            <p:nvPr/>
          </p:nvGrpSpPr>
          <p:grpSpPr>
            <a:xfrm>
              <a:off x="9491104" y="4739081"/>
              <a:ext cx="1188285" cy="1651916"/>
              <a:chOff x="1714108" y="3087165"/>
              <a:chExt cx="1188285" cy="1651916"/>
            </a:xfrm>
          </p:grpSpPr>
          <p:sp>
            <p:nvSpPr>
              <p:cNvPr id="29" name="楕円 28">
                <a:extLst>
                  <a:ext uri="{FF2B5EF4-FFF2-40B4-BE49-F238E27FC236}">
                    <a16:creationId xmlns:a16="http://schemas.microsoft.com/office/drawing/2014/main" id="{1D22DC3B-94B3-0D41-CC48-64D70D0BC0DD}"/>
                  </a:ext>
                </a:extLst>
              </p:cNvPr>
              <p:cNvSpPr/>
              <p:nvPr/>
            </p:nvSpPr>
            <p:spPr>
              <a:xfrm>
                <a:off x="1872343" y="3087165"/>
                <a:ext cx="860721" cy="860721"/>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sp>
            <p:nvSpPr>
              <p:cNvPr id="30" name="二等辺三角形 29">
                <a:extLst>
                  <a:ext uri="{FF2B5EF4-FFF2-40B4-BE49-F238E27FC236}">
                    <a16:creationId xmlns:a16="http://schemas.microsoft.com/office/drawing/2014/main" id="{7CE7B26E-3582-3DE4-3279-7DB5BAF845B6}"/>
                  </a:ext>
                </a:extLst>
              </p:cNvPr>
              <p:cNvSpPr/>
              <p:nvPr/>
            </p:nvSpPr>
            <p:spPr>
              <a:xfrm>
                <a:off x="1714108" y="3714697"/>
                <a:ext cx="1188285" cy="1024384"/>
              </a:xfrm>
              <a:prstGeom prst="triangl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32" name="テキスト ボックス 31">
              <a:extLst>
                <a:ext uri="{FF2B5EF4-FFF2-40B4-BE49-F238E27FC236}">
                  <a16:creationId xmlns:a16="http://schemas.microsoft.com/office/drawing/2014/main" id="{A2426932-5F57-A2C6-2779-AC99773E7B38}"/>
                </a:ext>
              </a:extLst>
            </p:cNvPr>
            <p:cNvSpPr txBox="1"/>
            <p:nvPr/>
          </p:nvSpPr>
          <p:spPr>
            <a:xfrm>
              <a:off x="9864538" y="3939356"/>
              <a:ext cx="803757" cy="923330"/>
            </a:xfrm>
            <a:prstGeom prst="rect">
              <a:avLst/>
            </a:prstGeom>
            <a:noFill/>
          </p:spPr>
          <p:txBody>
            <a:bodyPr wrap="square" rtlCol="0">
              <a:spAutoFit/>
            </a:bodyPr>
            <a:lstStyle/>
            <a:p>
              <a:r>
                <a:rPr kumimoji="1" lang="en-US" altLang="ja-JP" sz="5400" dirty="0"/>
                <a:t>B</a:t>
              </a:r>
              <a:endParaRPr kumimoji="1" lang="ja-JP" altLang="en-US" sz="5400" dirty="0"/>
            </a:p>
          </p:txBody>
        </p:sp>
      </p:grpSp>
      <p:grpSp>
        <p:nvGrpSpPr>
          <p:cNvPr id="5214" name="グループ化 5213">
            <a:extLst>
              <a:ext uri="{FF2B5EF4-FFF2-40B4-BE49-F238E27FC236}">
                <a16:creationId xmlns:a16="http://schemas.microsoft.com/office/drawing/2014/main" id="{8B8B0375-3D5C-7E73-0B83-AE513C921E95}"/>
              </a:ext>
            </a:extLst>
          </p:cNvPr>
          <p:cNvGrpSpPr/>
          <p:nvPr/>
        </p:nvGrpSpPr>
        <p:grpSpPr>
          <a:xfrm>
            <a:off x="5055914" y="2382618"/>
            <a:ext cx="2851625" cy="3924642"/>
            <a:chOff x="5055914" y="2382618"/>
            <a:chExt cx="2851625" cy="3924642"/>
          </a:xfrm>
        </p:grpSpPr>
        <p:grpSp>
          <p:nvGrpSpPr>
            <p:cNvPr id="5186" name="グループ化 5185">
              <a:extLst>
                <a:ext uri="{FF2B5EF4-FFF2-40B4-BE49-F238E27FC236}">
                  <a16:creationId xmlns:a16="http://schemas.microsoft.com/office/drawing/2014/main" id="{8BC595F8-5FBA-F3B0-17BD-9D26A36F2076}"/>
                </a:ext>
              </a:extLst>
            </p:cNvPr>
            <p:cNvGrpSpPr/>
            <p:nvPr/>
          </p:nvGrpSpPr>
          <p:grpSpPr>
            <a:xfrm>
              <a:off x="5055914" y="2733896"/>
              <a:ext cx="2851625" cy="3573364"/>
              <a:chOff x="1092370" y="3318750"/>
              <a:chExt cx="1941340" cy="2432681"/>
            </a:xfrm>
          </p:grpSpPr>
          <p:sp>
            <p:nvSpPr>
              <p:cNvPr id="5187" name="正方形/長方形 5186">
                <a:extLst>
                  <a:ext uri="{FF2B5EF4-FFF2-40B4-BE49-F238E27FC236}">
                    <a16:creationId xmlns:a16="http://schemas.microsoft.com/office/drawing/2014/main" id="{AA83CFEC-3A52-4671-3C9C-E0D9E88A219B}"/>
                  </a:ext>
                </a:extLst>
              </p:cNvPr>
              <p:cNvSpPr/>
              <p:nvPr/>
            </p:nvSpPr>
            <p:spPr>
              <a:xfrm rot="5400000">
                <a:off x="1755679" y="3534566"/>
                <a:ext cx="652457" cy="22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88" name="正方形/長方形 5187">
                <a:extLst>
                  <a:ext uri="{FF2B5EF4-FFF2-40B4-BE49-F238E27FC236}">
                    <a16:creationId xmlns:a16="http://schemas.microsoft.com/office/drawing/2014/main" id="{DC98B2BD-1A02-FD98-9A75-D95375E5D283}"/>
                  </a:ext>
                </a:extLst>
              </p:cNvPr>
              <p:cNvSpPr/>
              <p:nvPr/>
            </p:nvSpPr>
            <p:spPr>
              <a:xfrm rot="14196760" flipH="1">
                <a:off x="1433050" y="4656392"/>
                <a:ext cx="1997607"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89" name="正方形/長方形 5188">
                <a:extLst>
                  <a:ext uri="{FF2B5EF4-FFF2-40B4-BE49-F238E27FC236}">
                    <a16:creationId xmlns:a16="http://schemas.microsoft.com/office/drawing/2014/main" id="{019518A4-E669-75E9-9E86-14884FAEA88D}"/>
                  </a:ext>
                </a:extLst>
              </p:cNvPr>
              <p:cNvSpPr/>
              <p:nvPr/>
            </p:nvSpPr>
            <p:spPr>
              <a:xfrm rot="7403240">
                <a:off x="751696" y="4656392"/>
                <a:ext cx="1997607" cy="192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90" name="正方形/長方形 5189">
                <a:extLst>
                  <a:ext uri="{FF2B5EF4-FFF2-40B4-BE49-F238E27FC236}">
                    <a16:creationId xmlns:a16="http://schemas.microsoft.com/office/drawing/2014/main" id="{C9359794-02B2-6D5D-190E-18C273396EB2}"/>
                  </a:ext>
                </a:extLst>
              </p:cNvPr>
              <p:cNvSpPr/>
              <p:nvPr/>
            </p:nvSpPr>
            <p:spPr>
              <a:xfrm rot="5400000">
                <a:off x="1091034" y="4538274"/>
                <a:ext cx="1981968" cy="220606"/>
              </a:xfrm>
              <a:prstGeom prst="rect">
                <a:avLst/>
              </a:prstGeom>
              <a:solidFill>
                <a:srgbClr val="BE81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91" name="正方形/長方形 5190">
                <a:extLst>
                  <a:ext uri="{FF2B5EF4-FFF2-40B4-BE49-F238E27FC236}">
                    <a16:creationId xmlns:a16="http://schemas.microsoft.com/office/drawing/2014/main" id="{2671D404-B965-6E9A-779B-5811732CFE8C}"/>
                  </a:ext>
                </a:extLst>
              </p:cNvPr>
              <p:cNvSpPr/>
              <p:nvPr/>
            </p:nvSpPr>
            <p:spPr>
              <a:xfrm>
                <a:off x="1092370" y="4730521"/>
                <a:ext cx="1941340" cy="118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92" name="正方形/長方形 5191">
              <a:extLst>
                <a:ext uri="{FF2B5EF4-FFF2-40B4-BE49-F238E27FC236}">
                  <a16:creationId xmlns:a16="http://schemas.microsoft.com/office/drawing/2014/main" id="{C46632FF-DA2A-6EB8-1F18-FB22C32D1BF5}"/>
                </a:ext>
              </a:extLst>
            </p:cNvPr>
            <p:cNvSpPr/>
            <p:nvPr/>
          </p:nvSpPr>
          <p:spPr>
            <a:xfrm>
              <a:off x="5144001" y="2382618"/>
              <a:ext cx="2708089" cy="23976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grpSp>
      <p:grpSp>
        <p:nvGrpSpPr>
          <p:cNvPr id="5193" name="グループ化 5192">
            <a:extLst>
              <a:ext uri="{FF2B5EF4-FFF2-40B4-BE49-F238E27FC236}">
                <a16:creationId xmlns:a16="http://schemas.microsoft.com/office/drawing/2014/main" id="{D177C251-1C06-CAEB-FF11-B52F73C98433}"/>
              </a:ext>
            </a:extLst>
          </p:cNvPr>
          <p:cNvGrpSpPr/>
          <p:nvPr/>
        </p:nvGrpSpPr>
        <p:grpSpPr>
          <a:xfrm>
            <a:off x="10666955" y="1722590"/>
            <a:ext cx="706081" cy="892321"/>
            <a:chOff x="7705670" y="4412191"/>
            <a:chExt cx="706081" cy="892321"/>
          </a:xfrm>
        </p:grpSpPr>
        <p:grpSp>
          <p:nvGrpSpPr>
            <p:cNvPr id="5194" name="グループ化 5193">
              <a:extLst>
                <a:ext uri="{FF2B5EF4-FFF2-40B4-BE49-F238E27FC236}">
                  <a16:creationId xmlns:a16="http://schemas.microsoft.com/office/drawing/2014/main" id="{C3316F56-07F3-D53D-ADD2-7D7A2E27ACB4}"/>
                </a:ext>
              </a:extLst>
            </p:cNvPr>
            <p:cNvGrpSpPr/>
            <p:nvPr/>
          </p:nvGrpSpPr>
          <p:grpSpPr>
            <a:xfrm>
              <a:off x="7705670" y="4412191"/>
              <a:ext cx="706081" cy="892321"/>
              <a:chOff x="7705670" y="4412191"/>
              <a:chExt cx="706081" cy="892321"/>
            </a:xfrm>
          </p:grpSpPr>
          <p:sp>
            <p:nvSpPr>
              <p:cNvPr id="5196" name="楕円 5195">
                <a:extLst>
                  <a:ext uri="{FF2B5EF4-FFF2-40B4-BE49-F238E27FC236}">
                    <a16:creationId xmlns:a16="http://schemas.microsoft.com/office/drawing/2014/main" id="{9492E501-1FDB-B415-1D2B-1304D6548F20}"/>
                  </a:ext>
                </a:extLst>
              </p:cNvPr>
              <p:cNvSpPr/>
              <p:nvPr/>
            </p:nvSpPr>
            <p:spPr>
              <a:xfrm>
                <a:off x="7742990" y="4668795"/>
                <a:ext cx="635717" cy="6357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5197" name="グループ化 5196">
                <a:extLst>
                  <a:ext uri="{FF2B5EF4-FFF2-40B4-BE49-F238E27FC236}">
                    <a16:creationId xmlns:a16="http://schemas.microsoft.com/office/drawing/2014/main" id="{EE1C96E4-35C2-5722-A5B8-A40A74CE83EE}"/>
                  </a:ext>
                </a:extLst>
              </p:cNvPr>
              <p:cNvGrpSpPr/>
              <p:nvPr/>
            </p:nvGrpSpPr>
            <p:grpSpPr>
              <a:xfrm>
                <a:off x="8077482" y="4421129"/>
                <a:ext cx="334269" cy="313897"/>
                <a:chOff x="8268343" y="4351893"/>
                <a:chExt cx="334269" cy="313897"/>
              </a:xfrm>
            </p:grpSpPr>
            <p:sp>
              <p:nvSpPr>
                <p:cNvPr id="5204" name="二等辺三角形 5203">
                  <a:extLst>
                    <a:ext uri="{FF2B5EF4-FFF2-40B4-BE49-F238E27FC236}">
                      <a16:creationId xmlns:a16="http://schemas.microsoft.com/office/drawing/2014/main" id="{9E31C8D8-37CA-57B3-CCF3-F5AD1234D048}"/>
                    </a:ext>
                  </a:extLst>
                </p:cNvPr>
                <p:cNvSpPr/>
                <p:nvPr/>
              </p:nvSpPr>
              <p:spPr>
                <a:xfrm rot="3129115">
                  <a:off x="8359340" y="4364273"/>
                  <a:ext cx="118044" cy="30003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05" name="二等辺三角形 5204">
                  <a:extLst>
                    <a:ext uri="{FF2B5EF4-FFF2-40B4-BE49-F238E27FC236}">
                      <a16:creationId xmlns:a16="http://schemas.microsoft.com/office/drawing/2014/main" id="{730153A9-69F6-C63E-2610-1CAB3BD5CE58}"/>
                    </a:ext>
                  </a:extLst>
                </p:cNvPr>
                <p:cNvSpPr/>
                <p:nvPr/>
              </p:nvSpPr>
              <p:spPr>
                <a:xfrm rot="1432408">
                  <a:off x="8276563" y="4351893"/>
                  <a:ext cx="93720" cy="26786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06" name="二等辺三角形 5205">
                  <a:extLst>
                    <a:ext uri="{FF2B5EF4-FFF2-40B4-BE49-F238E27FC236}">
                      <a16:creationId xmlns:a16="http://schemas.microsoft.com/office/drawing/2014/main" id="{52336AA8-E23A-579F-DE3E-1CB83C73288F}"/>
                    </a:ext>
                  </a:extLst>
                </p:cNvPr>
                <p:cNvSpPr/>
                <p:nvPr/>
              </p:nvSpPr>
              <p:spPr>
                <a:xfrm rot="4803433">
                  <a:off x="8393571" y="4456749"/>
                  <a:ext cx="118044" cy="30003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5198" name="グループ化 5197">
                <a:extLst>
                  <a:ext uri="{FF2B5EF4-FFF2-40B4-BE49-F238E27FC236}">
                    <a16:creationId xmlns:a16="http://schemas.microsoft.com/office/drawing/2014/main" id="{BACC34A6-F0FA-9268-6FEA-932A5F7D2D68}"/>
                  </a:ext>
                </a:extLst>
              </p:cNvPr>
              <p:cNvGrpSpPr/>
              <p:nvPr/>
            </p:nvGrpSpPr>
            <p:grpSpPr>
              <a:xfrm flipH="1">
                <a:off x="7705670" y="4412191"/>
                <a:ext cx="414607" cy="325576"/>
                <a:chOff x="8188005" y="4340214"/>
                <a:chExt cx="414607" cy="325576"/>
              </a:xfrm>
            </p:grpSpPr>
            <p:sp>
              <p:nvSpPr>
                <p:cNvPr id="5200" name="二等辺三角形 5199">
                  <a:extLst>
                    <a:ext uri="{FF2B5EF4-FFF2-40B4-BE49-F238E27FC236}">
                      <a16:creationId xmlns:a16="http://schemas.microsoft.com/office/drawing/2014/main" id="{73DC0BE5-8287-0EFA-9EEA-2778C2B9635B}"/>
                    </a:ext>
                  </a:extLst>
                </p:cNvPr>
                <p:cNvSpPr/>
                <p:nvPr/>
              </p:nvSpPr>
              <p:spPr>
                <a:xfrm rot="2754352">
                  <a:off x="8347167" y="4376345"/>
                  <a:ext cx="118044" cy="30003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01" name="二等辺三角形 5200">
                  <a:extLst>
                    <a:ext uri="{FF2B5EF4-FFF2-40B4-BE49-F238E27FC236}">
                      <a16:creationId xmlns:a16="http://schemas.microsoft.com/office/drawing/2014/main" id="{5C8DC204-BFEF-7512-8020-C1F85346E4D8}"/>
                    </a:ext>
                  </a:extLst>
                </p:cNvPr>
                <p:cNvSpPr/>
                <p:nvPr/>
              </p:nvSpPr>
              <p:spPr>
                <a:xfrm rot="1432408">
                  <a:off x="8276563" y="4351893"/>
                  <a:ext cx="93720" cy="26786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02" name="二等辺三角形 5201">
                  <a:extLst>
                    <a:ext uri="{FF2B5EF4-FFF2-40B4-BE49-F238E27FC236}">
                      <a16:creationId xmlns:a16="http://schemas.microsoft.com/office/drawing/2014/main" id="{938F5839-F866-4FC3-2E71-0B9CA92C9F98}"/>
                    </a:ext>
                  </a:extLst>
                </p:cNvPr>
                <p:cNvSpPr/>
                <p:nvPr/>
              </p:nvSpPr>
              <p:spPr>
                <a:xfrm rot="4803433">
                  <a:off x="8393571" y="4456749"/>
                  <a:ext cx="118044" cy="30003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03" name="二等辺三角形 5202">
                  <a:extLst>
                    <a:ext uri="{FF2B5EF4-FFF2-40B4-BE49-F238E27FC236}">
                      <a16:creationId xmlns:a16="http://schemas.microsoft.com/office/drawing/2014/main" id="{1342D56B-254F-79E1-6F69-E81E3423F86D}"/>
                    </a:ext>
                  </a:extLst>
                </p:cNvPr>
                <p:cNvSpPr/>
                <p:nvPr/>
              </p:nvSpPr>
              <p:spPr>
                <a:xfrm>
                  <a:off x="8188005" y="4340214"/>
                  <a:ext cx="118044" cy="30003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199" name="楕円 5198">
                <a:extLst>
                  <a:ext uri="{FF2B5EF4-FFF2-40B4-BE49-F238E27FC236}">
                    <a16:creationId xmlns:a16="http://schemas.microsoft.com/office/drawing/2014/main" id="{AF4EDE17-3EE1-D076-CF39-CC4F39602AA5}"/>
                  </a:ext>
                </a:extLst>
              </p:cNvPr>
              <p:cNvSpPr/>
              <p:nvPr/>
            </p:nvSpPr>
            <p:spPr>
              <a:xfrm rot="1465932">
                <a:off x="7808879" y="4770897"/>
                <a:ext cx="123596" cy="18993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95" name="正方形/長方形 5194">
              <a:extLst>
                <a:ext uri="{FF2B5EF4-FFF2-40B4-BE49-F238E27FC236}">
                  <a16:creationId xmlns:a16="http://schemas.microsoft.com/office/drawing/2014/main" id="{7144EC84-8253-60CC-8AC3-C7A89DD5DCD9}"/>
                </a:ext>
              </a:extLst>
            </p:cNvPr>
            <p:cNvSpPr/>
            <p:nvPr/>
          </p:nvSpPr>
          <p:spPr>
            <a:xfrm>
              <a:off x="7981640" y="4686810"/>
              <a:ext cx="145937" cy="730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15" name="グループ化 5214">
            <a:extLst>
              <a:ext uri="{FF2B5EF4-FFF2-40B4-BE49-F238E27FC236}">
                <a16:creationId xmlns:a16="http://schemas.microsoft.com/office/drawing/2014/main" id="{61E88E7B-5F6B-7B38-A3DD-2443091CA861}"/>
              </a:ext>
            </a:extLst>
          </p:cNvPr>
          <p:cNvGrpSpPr/>
          <p:nvPr/>
        </p:nvGrpSpPr>
        <p:grpSpPr>
          <a:xfrm>
            <a:off x="1407968" y="2201363"/>
            <a:ext cx="663440" cy="811946"/>
            <a:chOff x="9290215" y="1449773"/>
            <a:chExt cx="663440" cy="811946"/>
          </a:xfrm>
        </p:grpSpPr>
        <p:grpSp>
          <p:nvGrpSpPr>
            <p:cNvPr id="5216" name="グループ化 5215">
              <a:extLst>
                <a:ext uri="{FF2B5EF4-FFF2-40B4-BE49-F238E27FC236}">
                  <a16:creationId xmlns:a16="http://schemas.microsoft.com/office/drawing/2014/main" id="{91E2D25D-8E73-EF08-B1C0-48DA0770E767}"/>
                </a:ext>
              </a:extLst>
            </p:cNvPr>
            <p:cNvGrpSpPr/>
            <p:nvPr/>
          </p:nvGrpSpPr>
          <p:grpSpPr>
            <a:xfrm>
              <a:off x="9290215" y="1449773"/>
              <a:ext cx="663440" cy="811946"/>
              <a:chOff x="9290215" y="1449773"/>
              <a:chExt cx="663440" cy="811946"/>
            </a:xfrm>
          </p:grpSpPr>
          <p:sp>
            <p:nvSpPr>
              <p:cNvPr id="5218" name="楕円 5217">
                <a:extLst>
                  <a:ext uri="{FF2B5EF4-FFF2-40B4-BE49-F238E27FC236}">
                    <a16:creationId xmlns:a16="http://schemas.microsoft.com/office/drawing/2014/main" id="{1C0D58C9-1484-D419-3D6E-AA7E80055630}"/>
                  </a:ext>
                </a:extLst>
              </p:cNvPr>
              <p:cNvSpPr/>
              <p:nvPr/>
            </p:nvSpPr>
            <p:spPr>
              <a:xfrm>
                <a:off x="9290215" y="1626002"/>
                <a:ext cx="635717" cy="6357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19" name="正方形/長方形 5218">
                <a:extLst>
                  <a:ext uri="{FF2B5EF4-FFF2-40B4-BE49-F238E27FC236}">
                    <a16:creationId xmlns:a16="http://schemas.microsoft.com/office/drawing/2014/main" id="{D18470F2-167F-2502-E048-48F9A00AFD9D}"/>
                  </a:ext>
                </a:extLst>
              </p:cNvPr>
              <p:cNvSpPr/>
              <p:nvPr/>
            </p:nvSpPr>
            <p:spPr>
              <a:xfrm>
                <a:off x="9585213" y="1449773"/>
                <a:ext cx="45719" cy="293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20" name="円弧 5219">
                <a:extLst>
                  <a:ext uri="{FF2B5EF4-FFF2-40B4-BE49-F238E27FC236}">
                    <a16:creationId xmlns:a16="http://schemas.microsoft.com/office/drawing/2014/main" id="{67986263-E326-A4EB-E3F6-322479690EA7}"/>
                  </a:ext>
                </a:extLst>
              </p:cNvPr>
              <p:cNvSpPr/>
              <p:nvPr/>
            </p:nvSpPr>
            <p:spPr>
              <a:xfrm rot="8687314">
                <a:off x="9484718" y="1517858"/>
                <a:ext cx="246703" cy="235340"/>
              </a:xfrm>
              <a:prstGeom prst="arc">
                <a:avLst>
                  <a:gd name="adj1" fmla="val 16200000"/>
                  <a:gd name="adj2" fmla="val 20386511"/>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5221" name="楕円 5220">
                <a:extLst>
                  <a:ext uri="{FF2B5EF4-FFF2-40B4-BE49-F238E27FC236}">
                    <a16:creationId xmlns:a16="http://schemas.microsoft.com/office/drawing/2014/main" id="{507E980F-B472-5920-5D62-576E6E8A2F51}"/>
                  </a:ext>
                </a:extLst>
              </p:cNvPr>
              <p:cNvSpPr/>
              <p:nvPr/>
            </p:nvSpPr>
            <p:spPr>
              <a:xfrm>
                <a:off x="9619823" y="1468263"/>
                <a:ext cx="333832" cy="1126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17" name="楕円 5216">
              <a:extLst>
                <a:ext uri="{FF2B5EF4-FFF2-40B4-BE49-F238E27FC236}">
                  <a16:creationId xmlns:a16="http://schemas.microsoft.com/office/drawing/2014/main" id="{8A7565FF-A6CC-3DF9-24CE-A88E1ADD8421}"/>
                </a:ext>
              </a:extLst>
            </p:cNvPr>
            <p:cNvSpPr/>
            <p:nvPr/>
          </p:nvSpPr>
          <p:spPr>
            <a:xfrm rot="2210941">
              <a:off x="9388419" y="1714394"/>
              <a:ext cx="83236" cy="20607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72594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14"/>
                                        </p:tgtEl>
                                        <p:attrNameLst>
                                          <p:attrName>style.visibility</p:attrName>
                                        </p:attrNameLst>
                                      </p:cBhvr>
                                      <p:to>
                                        <p:strVal val="visible"/>
                                      </p:to>
                                    </p:set>
                                    <p:anim calcmode="lin" valueType="num">
                                      <p:cBhvr additive="base">
                                        <p:cTn id="7" dur="500" fill="hold"/>
                                        <p:tgtEl>
                                          <p:spTgt spid="5214"/>
                                        </p:tgtEl>
                                        <p:attrNameLst>
                                          <p:attrName>ppt_x</p:attrName>
                                        </p:attrNameLst>
                                      </p:cBhvr>
                                      <p:tavLst>
                                        <p:tav tm="0">
                                          <p:val>
                                            <p:strVal val="#ppt_x"/>
                                          </p:val>
                                        </p:tav>
                                        <p:tav tm="100000">
                                          <p:val>
                                            <p:strVal val="#ppt_x"/>
                                          </p:val>
                                        </p:tav>
                                      </p:tavLst>
                                    </p:anim>
                                    <p:anim calcmode="lin" valueType="num">
                                      <p:cBhvr additive="base">
                                        <p:cTn id="8" dur="500" fill="hold"/>
                                        <p:tgtEl>
                                          <p:spTgt spid="52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5162"/>
                                        </p:tgtEl>
                                        <p:attrNameLst>
                                          <p:attrName>style.visibility</p:attrName>
                                        </p:attrNameLst>
                                      </p:cBhvr>
                                      <p:to>
                                        <p:strVal val="visible"/>
                                      </p:to>
                                    </p:set>
                                    <p:animEffect transition="in" filter="wipe(down)">
                                      <p:cBhvr>
                                        <p:cTn id="13" dur="580">
                                          <p:stCondLst>
                                            <p:cond delay="0"/>
                                          </p:stCondLst>
                                        </p:cTn>
                                        <p:tgtEl>
                                          <p:spTgt spid="5162"/>
                                        </p:tgtEl>
                                      </p:cBhvr>
                                    </p:animEffect>
                                    <p:anim calcmode="lin" valueType="num">
                                      <p:cBhvr>
                                        <p:cTn id="14" dur="1822" tmFilter="0,0; 0.14,0.36; 0.43,0.73; 0.71,0.91; 1.0,1.0">
                                          <p:stCondLst>
                                            <p:cond delay="0"/>
                                          </p:stCondLst>
                                        </p:cTn>
                                        <p:tgtEl>
                                          <p:spTgt spid="5162"/>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162"/>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162"/>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162"/>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162"/>
                                        </p:tgtEl>
                                        <p:attrNameLst>
                                          <p:attrName>ppt_y</p:attrName>
                                        </p:attrNameLst>
                                      </p:cBhvr>
                                      <p:tavLst>
                                        <p:tav tm="0" fmla="#ppt_y-sin(pi*$)/81">
                                          <p:val>
                                            <p:fltVal val="0"/>
                                          </p:val>
                                        </p:tav>
                                        <p:tav tm="100000">
                                          <p:val>
                                            <p:fltVal val="1"/>
                                          </p:val>
                                        </p:tav>
                                      </p:tavLst>
                                    </p:anim>
                                    <p:animScale>
                                      <p:cBhvr>
                                        <p:cTn id="19" dur="26">
                                          <p:stCondLst>
                                            <p:cond delay="650"/>
                                          </p:stCondLst>
                                        </p:cTn>
                                        <p:tgtEl>
                                          <p:spTgt spid="5162"/>
                                        </p:tgtEl>
                                      </p:cBhvr>
                                      <p:to x="100000" y="60000"/>
                                    </p:animScale>
                                    <p:animScale>
                                      <p:cBhvr>
                                        <p:cTn id="20" dur="166" decel="50000">
                                          <p:stCondLst>
                                            <p:cond delay="676"/>
                                          </p:stCondLst>
                                        </p:cTn>
                                        <p:tgtEl>
                                          <p:spTgt spid="5162"/>
                                        </p:tgtEl>
                                      </p:cBhvr>
                                      <p:to x="100000" y="100000"/>
                                    </p:animScale>
                                    <p:animScale>
                                      <p:cBhvr>
                                        <p:cTn id="21" dur="26">
                                          <p:stCondLst>
                                            <p:cond delay="1312"/>
                                          </p:stCondLst>
                                        </p:cTn>
                                        <p:tgtEl>
                                          <p:spTgt spid="5162"/>
                                        </p:tgtEl>
                                      </p:cBhvr>
                                      <p:to x="100000" y="80000"/>
                                    </p:animScale>
                                    <p:animScale>
                                      <p:cBhvr>
                                        <p:cTn id="22" dur="166" decel="50000">
                                          <p:stCondLst>
                                            <p:cond delay="1338"/>
                                          </p:stCondLst>
                                        </p:cTn>
                                        <p:tgtEl>
                                          <p:spTgt spid="5162"/>
                                        </p:tgtEl>
                                      </p:cBhvr>
                                      <p:to x="100000" y="100000"/>
                                    </p:animScale>
                                    <p:animScale>
                                      <p:cBhvr>
                                        <p:cTn id="23" dur="26">
                                          <p:stCondLst>
                                            <p:cond delay="1642"/>
                                          </p:stCondLst>
                                        </p:cTn>
                                        <p:tgtEl>
                                          <p:spTgt spid="5162"/>
                                        </p:tgtEl>
                                      </p:cBhvr>
                                      <p:to x="100000" y="90000"/>
                                    </p:animScale>
                                    <p:animScale>
                                      <p:cBhvr>
                                        <p:cTn id="24" dur="166" decel="50000">
                                          <p:stCondLst>
                                            <p:cond delay="1668"/>
                                          </p:stCondLst>
                                        </p:cTn>
                                        <p:tgtEl>
                                          <p:spTgt spid="5162"/>
                                        </p:tgtEl>
                                      </p:cBhvr>
                                      <p:to x="100000" y="100000"/>
                                    </p:animScale>
                                    <p:animScale>
                                      <p:cBhvr>
                                        <p:cTn id="25" dur="26">
                                          <p:stCondLst>
                                            <p:cond delay="1808"/>
                                          </p:stCondLst>
                                        </p:cTn>
                                        <p:tgtEl>
                                          <p:spTgt spid="5162"/>
                                        </p:tgtEl>
                                      </p:cBhvr>
                                      <p:to x="100000" y="95000"/>
                                    </p:animScale>
                                    <p:animScale>
                                      <p:cBhvr>
                                        <p:cTn id="26" dur="166" decel="50000">
                                          <p:stCondLst>
                                            <p:cond delay="1834"/>
                                          </p:stCondLst>
                                        </p:cTn>
                                        <p:tgtEl>
                                          <p:spTgt spid="5162"/>
                                        </p:tgtEl>
                                      </p:cBhvr>
                                      <p:to x="100000" y="100000"/>
                                    </p:animScale>
                                  </p:childTnLst>
                                </p:cTn>
                              </p:par>
                            </p:childTnLst>
                          </p:cTn>
                        </p:par>
                        <p:par>
                          <p:cTn id="27" fill="hold">
                            <p:stCondLst>
                              <p:cond delay="2000"/>
                            </p:stCondLst>
                            <p:childTnLst>
                              <p:par>
                                <p:cTn id="28" presetID="42" presetClass="path" presetSubtype="0" accel="50000" decel="50000" fill="hold" nodeType="afterEffect">
                                  <p:stCondLst>
                                    <p:cond delay="0"/>
                                  </p:stCondLst>
                                  <p:childTnLst>
                                    <p:animMotion origin="layout" path="M 2.70833E-6 -3.7037E-7 L -0.29193 0.00556 " pathEditMode="relative" rAng="0" ptsTypes="AA">
                                      <p:cBhvr>
                                        <p:cTn id="29" dur="2000" fill="hold"/>
                                        <p:tgtEl>
                                          <p:spTgt spid="5163"/>
                                        </p:tgtEl>
                                        <p:attrNameLst>
                                          <p:attrName>ppt_x</p:attrName>
                                          <p:attrName>ppt_y</p:attrName>
                                        </p:attrNameLst>
                                      </p:cBhvr>
                                      <p:rCtr x="-14596" y="278"/>
                                    </p:animMotion>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5179"/>
                                        </p:tgtEl>
                                        <p:attrNameLst>
                                          <p:attrName>style.visibility</p:attrName>
                                        </p:attrNameLst>
                                      </p:cBhvr>
                                      <p:to>
                                        <p:strVal val="visible"/>
                                      </p:to>
                                    </p:set>
                                    <p:anim calcmode="lin" valueType="num">
                                      <p:cBhvr additive="base">
                                        <p:cTn id="34" dur="500" fill="hold"/>
                                        <p:tgtEl>
                                          <p:spTgt spid="5179"/>
                                        </p:tgtEl>
                                        <p:attrNameLst>
                                          <p:attrName>ppt_x</p:attrName>
                                        </p:attrNameLst>
                                      </p:cBhvr>
                                      <p:tavLst>
                                        <p:tav tm="0">
                                          <p:val>
                                            <p:strVal val="#ppt_x"/>
                                          </p:val>
                                        </p:tav>
                                        <p:tav tm="100000">
                                          <p:val>
                                            <p:strVal val="#ppt_x"/>
                                          </p:val>
                                        </p:tav>
                                      </p:tavLst>
                                    </p:anim>
                                    <p:anim calcmode="lin" valueType="num">
                                      <p:cBhvr additive="base">
                                        <p:cTn id="35" dur="500" fill="hold"/>
                                        <p:tgtEl>
                                          <p:spTgt spid="517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5185"/>
                                        </p:tgtEl>
                                        <p:attrNameLst>
                                          <p:attrName>style.visibility</p:attrName>
                                        </p:attrNameLst>
                                      </p:cBhvr>
                                      <p:to>
                                        <p:strVal val="visible"/>
                                      </p:to>
                                    </p:set>
                                    <p:anim calcmode="lin" valueType="num">
                                      <p:cBhvr additive="base">
                                        <p:cTn id="38" dur="500" fill="hold"/>
                                        <p:tgtEl>
                                          <p:spTgt spid="5185"/>
                                        </p:tgtEl>
                                        <p:attrNameLst>
                                          <p:attrName>ppt_x</p:attrName>
                                        </p:attrNameLst>
                                      </p:cBhvr>
                                      <p:tavLst>
                                        <p:tav tm="0">
                                          <p:val>
                                            <p:strVal val="#ppt_x"/>
                                          </p:val>
                                        </p:tav>
                                        <p:tav tm="100000">
                                          <p:val>
                                            <p:strVal val="#ppt_x"/>
                                          </p:val>
                                        </p:tav>
                                      </p:tavLst>
                                    </p:anim>
                                    <p:anim calcmode="lin" valueType="num">
                                      <p:cBhvr additive="base">
                                        <p:cTn id="39" dur="500" fill="hold"/>
                                        <p:tgtEl>
                                          <p:spTgt spid="5185"/>
                                        </p:tgtEl>
                                        <p:attrNameLst>
                                          <p:attrName>ppt_y</p:attrName>
                                        </p:attrNameLst>
                                      </p:cBhvr>
                                      <p:tavLst>
                                        <p:tav tm="0">
                                          <p:val>
                                            <p:strVal val="1+#ppt_h/2"/>
                                          </p:val>
                                        </p:tav>
                                        <p:tav tm="100000">
                                          <p:val>
                                            <p:strVal val="#ppt_y"/>
                                          </p:val>
                                        </p:tav>
                                      </p:tavLst>
                                    </p:anim>
                                  </p:childTnLst>
                                </p:cTn>
                              </p:par>
                            </p:childTnLst>
                          </p:cTn>
                        </p:par>
                        <p:par>
                          <p:cTn id="40" fill="hold">
                            <p:stCondLst>
                              <p:cond delay="500"/>
                            </p:stCondLst>
                            <p:childTnLst>
                              <p:par>
                                <p:cTn id="41" presetID="2" presetClass="entr" presetSubtype="4" fill="hold" nodeType="afterEffect">
                                  <p:stCondLst>
                                    <p:cond delay="0"/>
                                  </p:stCondLst>
                                  <p:childTnLst>
                                    <p:set>
                                      <p:cBhvr>
                                        <p:cTn id="42" dur="1" fill="hold">
                                          <p:stCondLst>
                                            <p:cond delay="0"/>
                                          </p:stCondLst>
                                        </p:cTn>
                                        <p:tgtEl>
                                          <p:spTgt spid="5171"/>
                                        </p:tgtEl>
                                        <p:attrNameLst>
                                          <p:attrName>style.visibility</p:attrName>
                                        </p:attrNameLst>
                                      </p:cBhvr>
                                      <p:to>
                                        <p:strVal val="visible"/>
                                      </p:to>
                                    </p:set>
                                    <p:anim calcmode="lin" valueType="num">
                                      <p:cBhvr additive="base">
                                        <p:cTn id="43" dur="500" fill="hold"/>
                                        <p:tgtEl>
                                          <p:spTgt spid="5171"/>
                                        </p:tgtEl>
                                        <p:attrNameLst>
                                          <p:attrName>ppt_x</p:attrName>
                                        </p:attrNameLst>
                                      </p:cBhvr>
                                      <p:tavLst>
                                        <p:tav tm="0">
                                          <p:val>
                                            <p:strVal val="#ppt_x"/>
                                          </p:val>
                                        </p:tav>
                                        <p:tav tm="100000">
                                          <p:val>
                                            <p:strVal val="#ppt_x"/>
                                          </p:val>
                                        </p:tav>
                                      </p:tavLst>
                                    </p:anim>
                                    <p:anim calcmode="lin" valueType="num">
                                      <p:cBhvr additive="base">
                                        <p:cTn id="44" dur="500" fill="hold"/>
                                        <p:tgtEl>
                                          <p:spTgt spid="517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178"/>
                                        </p:tgtEl>
                                        <p:attrNameLst>
                                          <p:attrName>style.visibility</p:attrName>
                                        </p:attrNameLst>
                                      </p:cBhvr>
                                      <p:to>
                                        <p:strVal val="visible"/>
                                      </p:to>
                                    </p:set>
                                    <p:anim calcmode="lin" valueType="num">
                                      <p:cBhvr additive="base">
                                        <p:cTn id="47" dur="500" fill="hold"/>
                                        <p:tgtEl>
                                          <p:spTgt spid="5178"/>
                                        </p:tgtEl>
                                        <p:attrNameLst>
                                          <p:attrName>ppt_x</p:attrName>
                                        </p:attrNameLst>
                                      </p:cBhvr>
                                      <p:tavLst>
                                        <p:tav tm="0">
                                          <p:val>
                                            <p:strVal val="#ppt_x"/>
                                          </p:val>
                                        </p:tav>
                                        <p:tav tm="100000">
                                          <p:val>
                                            <p:strVal val="#ppt_x"/>
                                          </p:val>
                                        </p:tav>
                                      </p:tavLst>
                                    </p:anim>
                                    <p:anim calcmode="lin" valueType="num">
                                      <p:cBhvr additive="base">
                                        <p:cTn id="48" dur="500" fill="hold"/>
                                        <p:tgtEl>
                                          <p:spTgt spid="517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215"/>
                                        </p:tgtEl>
                                        <p:attrNameLst>
                                          <p:attrName>style.visibility</p:attrName>
                                        </p:attrNameLst>
                                      </p:cBhvr>
                                      <p:to>
                                        <p:strVal val="visible"/>
                                      </p:to>
                                    </p:set>
                                    <p:animEffect transition="in" filter="fade">
                                      <p:cBhvr>
                                        <p:cTn id="53" dur="500"/>
                                        <p:tgtEl>
                                          <p:spTgt spid="5215"/>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5193"/>
                                        </p:tgtEl>
                                        <p:attrNameLst>
                                          <p:attrName>style.visibility</p:attrName>
                                        </p:attrNameLst>
                                      </p:cBhvr>
                                      <p:to>
                                        <p:strVal val="visible"/>
                                      </p:to>
                                    </p:set>
                                    <p:animEffect transition="in" filter="fade">
                                      <p:cBhvr>
                                        <p:cTn id="57" dur="500"/>
                                        <p:tgtEl>
                                          <p:spTgt spid="5193"/>
                                        </p:tgtEl>
                                      </p:cBhvr>
                                    </p:animEffect>
                                  </p:childTnLst>
                                </p:cTn>
                              </p:par>
                            </p:childTnLst>
                          </p:cTn>
                        </p:par>
                      </p:childTnLst>
                    </p:cTn>
                  </p:par>
                  <p:par>
                    <p:cTn id="58" fill="hold">
                      <p:stCondLst>
                        <p:cond delay="indefinite"/>
                      </p:stCondLst>
                      <p:childTnLst>
                        <p:par>
                          <p:cTn id="59" fill="hold">
                            <p:stCondLst>
                              <p:cond delay="0"/>
                            </p:stCondLst>
                            <p:childTnLst>
                              <p:par>
                                <p:cTn id="60" presetID="0" presetClass="path" presetSubtype="0" accel="50000" decel="50000" fill="hold" grpId="1" nodeType="clickEffect">
                                  <p:stCondLst>
                                    <p:cond delay="0"/>
                                  </p:stCondLst>
                                  <p:childTnLst>
                                    <p:animMotion origin="layout" path="M 0 0 L 0 0.0044 C 0.00807 -0.00509 0.03268 -0.03148 0.04362 -0.04908 C 0.04805 -0.05602 0.05143 -0.06505 0.05612 -0.0713 C 0.06107 -0.07778 0.06706 -0.08125 0.0724 -0.08681 C 0.11992 -0.13588 0.04219 -0.06042 0.10742 -0.12014 C 0.12448 -0.13565 0.14714 -0.16366 0.16615 -0.16667 C 0.18568 -0.16991 0.17526 -0.16829 0.1974 -0.1713 C 0.21549 -0.17662 0.21354 -0.17709 0.24362 -0.16898 C 0.24766 -0.16783 0.25117 -0.1632 0.25495 -0.16019 C 0.25911 -0.15648 0.26328 -0.15278 0.26745 -0.14908 C 0.26953 -0.14699 0.27148 -0.14398 0.2737 -0.14236 C 0.27982 -0.13727 0.28646 -0.13449 0.29245 -0.12894 C 0.30078 -0.1213 0.30299 -0.11435 0.30859 -0.10232 C 0.31458 -0.05486 0.31211 -0.0757 0.31615 -0.04005 C 0.31654 -0.01945 0.31693 0.00139 0.31745 0.02222 C 0.3181 0.05185 0.31875 0.08148 0.31992 0.11111 C 0.32005 0.11551 0.32044 0.12014 0.32109 0.1243 C 0.32318 0.13773 0.32305 0.13241 0.32617 0.14213 C 0.33828 0.18079 0.32214 0.13264 0.33359 0.16666 C 0.33411 0.17407 0.33424 0.18148 0.3349 0.18889 C 0.33516 0.1919 0.33607 0.19467 0.3362 0.19768 C 0.33646 0.2044 0.3362 0.21111 0.3362 0.21782 L 0.3362 0.21782 " pathEditMode="relative" ptsTypes="AAAAAAAAAAAAAAAAAAAAAAAA">
                                      <p:cBhvr>
                                        <p:cTn id="61" dur="2000" fill="hold"/>
                                        <p:tgtEl>
                                          <p:spTgt spid="5185"/>
                                        </p:tgtEl>
                                        <p:attrNameLst>
                                          <p:attrName>ppt_x</p:attrName>
                                          <p:attrName>ppt_y</p:attrName>
                                        </p:attrNameLst>
                                      </p:cBhvr>
                                    </p:animMotion>
                                  </p:childTnLst>
                                </p:cTn>
                              </p:par>
                              <p:par>
                                <p:cTn id="62" presetID="0" presetClass="path" presetSubtype="0" accel="50000" decel="50000" fill="hold" nodeType="withEffect">
                                  <p:stCondLst>
                                    <p:cond delay="0"/>
                                  </p:stCondLst>
                                  <p:childTnLst>
                                    <p:animMotion origin="layout" path="M 0 0 L 0 0.0044 C 0.00807 -0.00509 0.03268 -0.03148 0.04362 -0.04908 C 0.04805 -0.05602 0.05143 -0.06505 0.05612 -0.0713 C 0.06107 -0.07778 0.06706 -0.08125 0.0724 -0.08681 C 0.11992 -0.13588 0.04219 -0.06042 0.10742 -0.12014 C 0.12448 -0.13565 0.14714 -0.16366 0.16615 -0.16667 C 0.18568 -0.16991 0.17526 -0.16829 0.1974 -0.1713 C 0.21549 -0.17662 0.21354 -0.17709 0.24362 -0.16898 C 0.24766 -0.16783 0.25117 -0.1632 0.25495 -0.16019 C 0.25911 -0.15648 0.26328 -0.15278 0.26745 -0.14908 C 0.26953 -0.14699 0.27148 -0.14398 0.2737 -0.14236 C 0.27982 -0.13727 0.28646 -0.13449 0.29245 -0.12894 C 0.30078 -0.1213 0.30299 -0.11435 0.30859 -0.10232 C 0.31458 -0.05486 0.31211 -0.0757 0.31615 -0.04005 C 0.31654 -0.01945 0.31693 0.00139 0.31745 0.02222 C 0.3181 0.05185 0.31875 0.08148 0.31992 0.11111 C 0.32005 0.11551 0.32044 0.12014 0.32109 0.1243 C 0.32318 0.13773 0.32305 0.13241 0.32617 0.14213 C 0.33828 0.18079 0.32214 0.13264 0.33359 0.16666 C 0.33411 0.17407 0.33424 0.18148 0.3349 0.18889 C 0.33516 0.1919 0.33607 0.19467 0.3362 0.19768 C 0.33646 0.2044 0.3362 0.21111 0.3362 0.21782 L 0.3362 0.21782 " pathEditMode="relative" ptsTypes="AAAAAAAAAAAAAAAAAAAAAAAA">
                                      <p:cBhvr>
                                        <p:cTn id="63" dur="2000" fill="hold"/>
                                        <p:tgtEl>
                                          <p:spTgt spid="5215"/>
                                        </p:tgtEl>
                                        <p:attrNameLst>
                                          <p:attrName>ppt_x</p:attrName>
                                          <p:attrName>ppt_y</p:attrName>
                                        </p:attrNameLst>
                                      </p:cBhvr>
                                    </p:animMotion>
                                  </p:childTnLst>
                                </p:cTn>
                              </p:par>
                            </p:childTnLst>
                          </p:cTn>
                        </p:par>
                        <p:par>
                          <p:cTn id="64" fill="hold">
                            <p:stCondLst>
                              <p:cond delay="2000"/>
                            </p:stCondLst>
                            <p:childTnLst>
                              <p:par>
                                <p:cTn id="65" presetID="0" presetClass="path" presetSubtype="0" accel="50000" decel="50000" fill="hold" grpId="1" nodeType="afterEffect">
                                  <p:stCondLst>
                                    <p:cond delay="0"/>
                                  </p:stCondLst>
                                  <p:childTnLst>
                                    <p:animMotion origin="layout" path="M 0 0 L 0 0 C -0.0017 -0.00949 -0.00352 -0.01921 -0.00508 -0.02894 C -0.0056 -0.03171 -0.00573 -0.03495 -0.00625 -0.03773 C -0.0073 -0.04236 -0.00899 -0.04653 -0.01003 -0.05116 C -0.01459 -0.07014 -0.01029 -0.06088 -0.01758 -0.08218 C -0.02019 -0.08982 -0.02344 -0.09676 -0.02631 -0.1044 C -0.02761 -0.10787 -0.02878 -0.11181 -0.03008 -0.11551 C -0.03164 -0.11991 -0.03347 -0.12431 -0.03503 -0.12894 C -0.03763 -0.13611 -0.03998 -0.14375 -0.04258 -0.15116 C -0.04545 -0.15949 -0.04961 -0.17245 -0.05378 -0.17986 C -0.05534 -0.18264 -0.05717 -0.18426 -0.05886 -0.18657 C -0.06133 -0.19028 -0.06381 -0.19421 -0.06628 -0.19769 C -0.06745 -0.19931 -0.06862 -0.20162 -0.07006 -0.20208 C -0.0737 -0.2037 -0.07761 -0.20347 -0.08125 -0.2044 C -0.08347 -0.20486 -0.08542 -0.20579 -0.0875 -0.20648 C -0.10209 -0.2044 -0.11706 -0.20625 -0.13125 -0.2 C -0.13802 -0.19699 -0.14219 -0.19491 -0.15 -0.19329 C -0.15625 -0.1919 -0.1625 -0.1919 -0.16875 -0.19097 C -0.1793 -0.18171 -0.16758 -0.19097 -0.18125 -0.18449 C -0.18347 -0.18333 -0.18542 -0.18125 -0.1875 -0.17986 C -0.19128 -0.17755 -0.19519 -0.17593 -0.19883 -0.17338 C -0.20443 -0.16898 -0.20456 -0.16528 -0.21003 -0.16227 C -0.21211 -0.16088 -0.2142 -0.16065 -0.21628 -0.15995 C -0.23373 -0.14144 -0.21185 -0.16389 -0.22878 -0.14884 C -0.23269 -0.14537 -0.23633 -0.14167 -0.24011 -0.13773 C -0.24258 -0.13495 -0.24532 -0.13241 -0.24753 -0.12894 C -0.25039 -0.12431 -0.25248 -0.11829 -0.25508 -0.1132 C -0.25834 -0.10718 -0.26198 -0.10185 -0.26511 -0.0956 C -0.26667 -0.09213 -0.26719 -0.08773 -0.26875 -0.08449 C -0.28894 -0.04398 -0.26394 -0.10208 -0.27878 -0.06667 C -0.27969 -0.06134 -0.28034 -0.05602 -0.28125 -0.05116 C -0.28581 -0.0294 -0.2823 -0.05463 -0.28503 -0.03333 C -0.28594 -0.02662 -0.28685 -0.01991 -0.2875 -0.0132 C -0.28815 -0.0081 -0.28802 -0.00278 -0.28881 0.00231 C -0.28933 0.00555 -0.2905 0.0081 -0.29128 0.01111 C -0.29258 0.0162 -0.29401 0.0213 -0.29506 0.02662 C -0.29675 0.03565 -0.29883 0.05579 -0.3 0.06458 C -0.30118 0.07199 -0.30261 0.0794 -0.30378 0.0868 C -0.30638 0.15856 -0.30508 0.11042 -0.30508 0.23125 L -0.30625 0.23125 " pathEditMode="relative" ptsTypes="AAAAAAAAAAAAAAAAAAAAAAAAAAAAAAAAAAAAAAAAA">
                                      <p:cBhvr>
                                        <p:cTn id="66" dur="2000" fill="hold"/>
                                        <p:tgtEl>
                                          <p:spTgt spid="5178"/>
                                        </p:tgtEl>
                                        <p:attrNameLst>
                                          <p:attrName>ppt_x</p:attrName>
                                          <p:attrName>ppt_y</p:attrName>
                                        </p:attrNameLst>
                                      </p:cBhvr>
                                    </p:animMotion>
                                  </p:childTnLst>
                                </p:cTn>
                              </p:par>
                              <p:par>
                                <p:cTn id="67" presetID="0" presetClass="path" presetSubtype="0" accel="50000" decel="50000" fill="hold" nodeType="withEffect">
                                  <p:stCondLst>
                                    <p:cond delay="0"/>
                                  </p:stCondLst>
                                  <p:childTnLst>
                                    <p:animMotion origin="layout" path="M 0 0 L 0 0 C -0.0017 -0.00949 -0.00352 -0.01921 -0.00508 -0.02894 C -0.0056 -0.03171 -0.00573 -0.03495 -0.00625 -0.03773 C -0.0073 -0.04236 -0.00899 -0.04653 -0.01003 -0.05116 C -0.01459 -0.07014 -0.01029 -0.06088 -0.01758 -0.08218 C -0.02019 -0.08982 -0.02344 -0.09676 -0.02631 -0.1044 C -0.02761 -0.10787 -0.02878 -0.11181 -0.03008 -0.11551 C -0.03164 -0.11991 -0.03347 -0.12431 -0.03503 -0.12894 C -0.03763 -0.13611 -0.03998 -0.14375 -0.04258 -0.15116 C -0.04545 -0.15949 -0.04961 -0.17245 -0.05378 -0.17986 C -0.05534 -0.18264 -0.05717 -0.18426 -0.05886 -0.18657 C -0.06133 -0.19028 -0.06381 -0.19421 -0.06628 -0.19769 C -0.06745 -0.19931 -0.06862 -0.20162 -0.07006 -0.20208 C -0.0737 -0.2037 -0.07761 -0.20347 -0.08125 -0.2044 C -0.08347 -0.20486 -0.08542 -0.20579 -0.0875 -0.20648 C -0.10209 -0.2044 -0.11706 -0.20625 -0.13125 -0.2 C -0.13802 -0.19699 -0.14219 -0.19491 -0.15 -0.19329 C -0.15625 -0.1919 -0.1625 -0.1919 -0.16875 -0.19097 C -0.1793 -0.18171 -0.16758 -0.19097 -0.18125 -0.18449 C -0.18347 -0.18333 -0.18542 -0.18125 -0.1875 -0.17986 C -0.19128 -0.17755 -0.19519 -0.17593 -0.19883 -0.17338 C -0.20443 -0.16898 -0.20456 -0.16528 -0.21003 -0.16227 C -0.21211 -0.16088 -0.2142 -0.16065 -0.21628 -0.15995 C -0.23373 -0.14144 -0.21185 -0.16389 -0.22878 -0.14884 C -0.23269 -0.14537 -0.23633 -0.14167 -0.24011 -0.13773 C -0.24258 -0.13495 -0.24532 -0.13241 -0.24753 -0.12894 C -0.25039 -0.12431 -0.25248 -0.11829 -0.25508 -0.1132 C -0.25834 -0.10718 -0.26198 -0.10185 -0.26511 -0.0956 C -0.26667 -0.09213 -0.26719 -0.08773 -0.26875 -0.08449 C -0.28894 -0.04398 -0.26394 -0.10208 -0.27878 -0.06667 C -0.27969 -0.06134 -0.28034 -0.05602 -0.28125 -0.05116 C -0.28581 -0.0294 -0.2823 -0.05463 -0.28503 -0.03333 C -0.28594 -0.02662 -0.28685 -0.01991 -0.2875 -0.0132 C -0.28815 -0.0081 -0.28802 -0.00278 -0.28881 0.00231 C -0.28933 0.00555 -0.2905 0.0081 -0.29128 0.01111 C -0.29258 0.0162 -0.29401 0.0213 -0.29506 0.02662 C -0.29675 0.03565 -0.29883 0.05579 -0.3 0.06458 C -0.30118 0.07199 -0.30261 0.0794 -0.30378 0.0868 C -0.30638 0.15856 -0.30508 0.11042 -0.30508 0.23125 L -0.30625 0.23125 " pathEditMode="relative" ptsTypes="AAAAAAAAAAAAAAAAAAAAAAAAAAAAAAAAAAAAAAAAA">
                                      <p:cBhvr>
                                        <p:cTn id="68" dur="2000" fill="hold"/>
                                        <p:tgtEl>
                                          <p:spTgt spid="519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5" grpId="0" animBg="1"/>
      <p:bldP spid="5185" grpId="1" animBg="1"/>
      <p:bldP spid="5178" grpId="0" animBg="1"/>
      <p:bldP spid="517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580257" y="864911"/>
            <a:ext cx="9031484" cy="3467282"/>
          </a:xfrm>
        </p:spPr>
        <p:txBody>
          <a:bodyPr anchor="b">
            <a:normAutofit/>
          </a:bodyPr>
          <a:lstStyle/>
          <a:p>
            <a:r>
              <a:rPr lang="en-US" altLang="ja-JP" sz="8000" cap="none"/>
              <a:t>GitHub</a:t>
            </a:r>
            <a:r>
              <a:rPr lang="ja-JP" altLang="en-US" sz="8000" cap="none"/>
              <a:t>と</a:t>
            </a:r>
            <a:r>
              <a:rPr lang="en-US" altLang="ja-JP" sz="8000" cap="none"/>
              <a:t>Git</a:t>
            </a:r>
            <a:r>
              <a:rPr lang="ja-JP" altLang="en-US" sz="8000" cap="none"/>
              <a:t>を使ってみよう</a:t>
            </a:r>
            <a:r>
              <a:rPr lang="en-US" altLang="ja-JP" sz="8000" cap="none"/>
              <a:t>!!</a:t>
            </a:r>
            <a:endParaRPr lang="ja-JP" altLang="en-US" sz="800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52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580257" y="864911"/>
            <a:ext cx="9031484" cy="3467282"/>
          </a:xfrm>
        </p:spPr>
        <p:txBody>
          <a:bodyPr anchor="b">
            <a:normAutofit/>
          </a:bodyPr>
          <a:lstStyle/>
          <a:p>
            <a:r>
              <a:rPr lang="ja-JP" altLang="en-US" sz="8000" dirty="0"/>
              <a:t>環境構築しよう</a:t>
            </a:r>
            <a:r>
              <a:rPr lang="en-US" altLang="ja-JP" sz="8000" dirty="0"/>
              <a:t>!!</a:t>
            </a:r>
            <a:endParaRPr lang="ja-JP" altLang="en-US" sz="8000" dirty="0"/>
          </a:p>
        </p:txBody>
      </p:sp>
      <p:sp>
        <p:nvSpPr>
          <p:cNvPr id="16" name="Freeform: Shape 15">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86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61AA92BC-4693-B963-75F8-39E662316D2D}"/>
              </a:ext>
            </a:extLst>
          </p:cNvPr>
          <p:cNvGrpSpPr/>
          <p:nvPr/>
        </p:nvGrpSpPr>
        <p:grpSpPr>
          <a:xfrm>
            <a:off x="-156089" y="-1"/>
            <a:ext cx="12348089" cy="634258"/>
            <a:chOff x="-156089" y="-1"/>
            <a:chExt cx="12348089" cy="634258"/>
          </a:xfrm>
        </p:grpSpPr>
        <p:sp>
          <p:nvSpPr>
            <p:cNvPr id="11" name="正方形/長方形 10">
              <a:extLst>
                <a:ext uri="{FF2B5EF4-FFF2-40B4-BE49-F238E27FC236}">
                  <a16:creationId xmlns:a16="http://schemas.microsoft.com/office/drawing/2014/main" id="{E0701DEF-2DF1-75D2-46BE-E54DFCA8A1B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5BB1E89F-4FFE-0EF9-9B1E-C9FACD4CD510}"/>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
        <p:nvSpPr>
          <p:cNvPr id="3" name="タイトル 1">
            <a:extLst>
              <a:ext uri="{FF2B5EF4-FFF2-40B4-BE49-F238E27FC236}">
                <a16:creationId xmlns:a16="http://schemas.microsoft.com/office/drawing/2014/main" id="{59A0E1F6-79CA-3AB1-4121-269B58F4D70F}"/>
              </a:ext>
            </a:extLst>
          </p:cNvPr>
          <p:cNvSpPr txBox="1">
            <a:spLocks/>
          </p:cNvSpPr>
          <p:nvPr/>
        </p:nvSpPr>
        <p:spPr>
          <a:xfrm>
            <a:off x="1350531" y="1053237"/>
            <a:ext cx="3260361" cy="520467"/>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en-US" altLang="ja-JP" sz="2800" cap="none" dirty="0"/>
              <a:t>https://github.co.jp/</a:t>
            </a:r>
            <a:endParaRPr lang="ja-JP" altLang="en-US" sz="2800" dirty="0"/>
          </a:p>
        </p:txBody>
      </p:sp>
      <p:grpSp>
        <p:nvGrpSpPr>
          <p:cNvPr id="9" name="グループ化 8">
            <a:extLst>
              <a:ext uri="{FF2B5EF4-FFF2-40B4-BE49-F238E27FC236}">
                <a16:creationId xmlns:a16="http://schemas.microsoft.com/office/drawing/2014/main" id="{4E0D8421-11FE-1717-88E0-D88321356301}"/>
              </a:ext>
            </a:extLst>
          </p:cNvPr>
          <p:cNvGrpSpPr/>
          <p:nvPr/>
        </p:nvGrpSpPr>
        <p:grpSpPr>
          <a:xfrm>
            <a:off x="1350531" y="1445287"/>
            <a:ext cx="9634626" cy="5368269"/>
            <a:chOff x="1494019" y="2204408"/>
            <a:chExt cx="7664971" cy="4249239"/>
          </a:xfrm>
        </p:grpSpPr>
        <p:pic>
          <p:nvPicPr>
            <p:cNvPr id="5" name="図 4">
              <a:extLst>
                <a:ext uri="{FF2B5EF4-FFF2-40B4-BE49-F238E27FC236}">
                  <a16:creationId xmlns:a16="http://schemas.microsoft.com/office/drawing/2014/main" id="{00000000-0008-0000-0000-000002000000}"/>
                </a:ext>
              </a:extLst>
            </p:cNvPr>
            <p:cNvPicPr>
              <a:picLocks noChangeAspect="1"/>
            </p:cNvPicPr>
            <p:nvPr/>
          </p:nvPicPr>
          <p:blipFill>
            <a:blip r:embed="rId2"/>
            <a:stretch>
              <a:fillRect/>
            </a:stretch>
          </p:blipFill>
          <p:spPr>
            <a:xfrm>
              <a:off x="1494019" y="2204408"/>
              <a:ext cx="7560000" cy="4249239"/>
            </a:xfrm>
            <a:prstGeom prst="rect">
              <a:avLst/>
            </a:prstGeom>
            <a:ln>
              <a:solidFill>
                <a:schemeClr val="tx1"/>
              </a:solidFill>
            </a:ln>
          </p:spPr>
        </p:pic>
        <p:sp>
          <p:nvSpPr>
            <p:cNvPr id="6" name="正方形/長方形 5">
              <a:extLst>
                <a:ext uri="{FF2B5EF4-FFF2-40B4-BE49-F238E27FC236}">
                  <a16:creationId xmlns:a16="http://schemas.microsoft.com/office/drawing/2014/main" id="{8AA572E0-92FB-87AC-EAFA-CB1A5AB9AA77}"/>
                </a:ext>
              </a:extLst>
            </p:cNvPr>
            <p:cNvSpPr/>
            <p:nvPr/>
          </p:nvSpPr>
          <p:spPr>
            <a:xfrm>
              <a:off x="4557009" y="5183756"/>
              <a:ext cx="134162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86A14DFE-606C-E5DB-CFB4-73B380800E7D}"/>
                </a:ext>
              </a:extLst>
            </p:cNvPr>
            <p:cNvSpPr txBox="1">
              <a:spLocks/>
            </p:cNvSpPr>
            <p:nvPr/>
          </p:nvSpPr>
          <p:spPr>
            <a:xfrm>
              <a:off x="5898629" y="5261266"/>
              <a:ext cx="3260361" cy="5204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sp>
        <p:nvSpPr>
          <p:cNvPr id="12" name="タイトル 1">
            <a:extLst>
              <a:ext uri="{FF2B5EF4-FFF2-40B4-BE49-F238E27FC236}">
                <a16:creationId xmlns:a16="http://schemas.microsoft.com/office/drawing/2014/main" id="{C1CBC66A-5E50-3FB8-F142-D780A21C0CF3}"/>
              </a:ext>
            </a:extLst>
          </p:cNvPr>
          <p:cNvSpPr txBox="1">
            <a:spLocks/>
          </p:cNvSpPr>
          <p:nvPr/>
        </p:nvSpPr>
        <p:spPr>
          <a:xfrm>
            <a:off x="1350531" y="594133"/>
            <a:ext cx="5426059" cy="5204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400" cap="none" dirty="0"/>
              <a:t>下記の</a:t>
            </a:r>
            <a:r>
              <a:rPr lang="en-US" altLang="ja-JP" sz="2400" cap="none" dirty="0"/>
              <a:t>URL</a:t>
            </a:r>
            <a:r>
              <a:rPr lang="ja-JP" altLang="en-US" sz="2400" cap="none" dirty="0"/>
              <a:t>をブラウザで検索</a:t>
            </a:r>
            <a:endParaRPr lang="ja-JP" altLang="en-US" sz="2400" dirty="0"/>
          </a:p>
        </p:txBody>
      </p:sp>
    </p:spTree>
    <p:extLst>
      <p:ext uri="{BB962C8B-B14F-4D97-AF65-F5344CB8AC3E}">
        <p14:creationId xmlns:p14="http://schemas.microsoft.com/office/powerpoint/2010/main" val="694574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0000000-0008-0000-0000-000003000000}"/>
              </a:ext>
            </a:extLst>
          </p:cNvPr>
          <p:cNvPicPr>
            <a:picLocks noChangeAspect="1"/>
          </p:cNvPicPr>
          <p:nvPr/>
        </p:nvPicPr>
        <p:blipFill>
          <a:blip r:embed="rId2"/>
          <a:stretch>
            <a:fillRect/>
          </a:stretch>
        </p:blipFill>
        <p:spPr>
          <a:xfrm>
            <a:off x="1683581" y="1396362"/>
            <a:ext cx="9379160" cy="5263811"/>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555841"/>
            <a:ext cx="9034386" cy="5204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ユーザー名、メールアドレス、パスワードを入力</a:t>
            </a:r>
            <a:endParaRPr lang="ja-JP" altLang="en-US" sz="2800" dirty="0"/>
          </a:p>
        </p:txBody>
      </p:sp>
      <p:sp>
        <p:nvSpPr>
          <p:cNvPr id="6" name="テキスト ボックス 5">
            <a:extLst>
              <a:ext uri="{FF2B5EF4-FFF2-40B4-BE49-F238E27FC236}">
                <a16:creationId xmlns:a16="http://schemas.microsoft.com/office/drawing/2014/main" id="{F69B5B21-AE80-4D8C-FCA3-4805483621BA}"/>
              </a:ext>
            </a:extLst>
          </p:cNvPr>
          <p:cNvSpPr txBox="1"/>
          <p:nvPr/>
        </p:nvSpPr>
        <p:spPr>
          <a:xfrm>
            <a:off x="1683581" y="875896"/>
            <a:ext cx="9978767" cy="523220"/>
          </a:xfrm>
          <a:prstGeom prst="rect">
            <a:avLst/>
          </a:prstGeom>
          <a:noFill/>
        </p:spPr>
        <p:txBody>
          <a:bodyPr wrap="square" rtlCol="0">
            <a:spAutoFit/>
          </a:bodyPr>
          <a:lstStyle/>
          <a:p>
            <a:r>
              <a:rPr kumimoji="1" lang="en-US" altLang="ja-JP" sz="2800" dirty="0"/>
              <a:t>※</a:t>
            </a:r>
            <a:r>
              <a:rPr kumimoji="1" lang="ja-JP" altLang="en-US" sz="2800" dirty="0"/>
              <a:t>メールアドレスは</a:t>
            </a:r>
            <a:r>
              <a:rPr kumimoji="1" lang="en-US" altLang="ja-JP" sz="2800" dirty="0"/>
              <a:t>CL</a:t>
            </a:r>
            <a:r>
              <a:rPr kumimoji="1" lang="ja-JP" altLang="en-US" sz="2800" dirty="0"/>
              <a:t>のメールアドレスを使用してください</a:t>
            </a:r>
          </a:p>
        </p:txBody>
      </p:sp>
      <p:sp>
        <p:nvSpPr>
          <p:cNvPr id="7" name="正方形/長方形 6">
            <a:extLst>
              <a:ext uri="{FF2B5EF4-FFF2-40B4-BE49-F238E27FC236}">
                <a16:creationId xmlns:a16="http://schemas.microsoft.com/office/drawing/2014/main" id="{8D6BA935-BC7D-92A0-2051-DC57A8E532AE}"/>
              </a:ext>
            </a:extLst>
          </p:cNvPr>
          <p:cNvSpPr/>
          <p:nvPr/>
        </p:nvSpPr>
        <p:spPr>
          <a:xfrm>
            <a:off x="4017364" y="3802311"/>
            <a:ext cx="4661941" cy="208882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6376F2A4-BAC4-394D-6F4D-427BBA2475CE}"/>
              </a:ext>
            </a:extLst>
          </p:cNvPr>
          <p:cNvGrpSpPr/>
          <p:nvPr/>
        </p:nvGrpSpPr>
        <p:grpSpPr>
          <a:xfrm>
            <a:off x="-156089" y="-1"/>
            <a:ext cx="12348089" cy="634258"/>
            <a:chOff x="-156089" y="-1"/>
            <a:chExt cx="12348089" cy="634258"/>
          </a:xfrm>
        </p:grpSpPr>
        <p:sp>
          <p:nvSpPr>
            <p:cNvPr id="10" name="正方形/長方形 9">
              <a:extLst>
                <a:ext uri="{FF2B5EF4-FFF2-40B4-BE49-F238E27FC236}">
                  <a16:creationId xmlns:a16="http://schemas.microsoft.com/office/drawing/2014/main" id="{7843383D-1B1C-764D-8A16-E67A3BB2EE96}"/>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F3B65CA2-E488-C5BF-85C6-B9667D168A05}"/>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2302690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0000000-0008-0000-0000-000004000000}"/>
              </a:ext>
            </a:extLst>
          </p:cNvPr>
          <p:cNvPicPr>
            <a:picLocks noChangeAspect="1"/>
          </p:cNvPicPr>
          <p:nvPr/>
        </p:nvPicPr>
        <p:blipFill>
          <a:blip r:embed="rId2"/>
          <a:stretch>
            <a:fillRect/>
          </a:stretch>
        </p:blipFill>
        <p:spPr>
          <a:xfrm>
            <a:off x="1683581" y="1343382"/>
            <a:ext cx="9379160" cy="5271730"/>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670030"/>
            <a:ext cx="9768905" cy="6733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ロボットじゃないことを証明して、アカウントを作成</a:t>
            </a:r>
            <a:endParaRPr lang="ja-JP" altLang="en-US" sz="2800" dirty="0"/>
          </a:p>
        </p:txBody>
      </p:sp>
      <p:sp>
        <p:nvSpPr>
          <p:cNvPr id="3" name="正方形/長方形 2">
            <a:extLst>
              <a:ext uri="{FF2B5EF4-FFF2-40B4-BE49-F238E27FC236}">
                <a16:creationId xmlns:a16="http://schemas.microsoft.com/office/drawing/2014/main" id="{0973E78D-DF92-BE27-85F5-14CC980CE02E}"/>
              </a:ext>
            </a:extLst>
          </p:cNvPr>
          <p:cNvSpPr/>
          <p:nvPr/>
        </p:nvSpPr>
        <p:spPr>
          <a:xfrm>
            <a:off x="4017364" y="2596727"/>
            <a:ext cx="4661940" cy="35912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FFEC4514-F62E-6516-6F71-B4FE82DF9BC6}"/>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52EA5FC4-380B-A9D4-12AA-C0071977845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A7E85035-2424-6191-B56A-A17072FBC189}"/>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3885993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0000000-0008-0000-0000-000005000000}"/>
              </a:ext>
            </a:extLst>
          </p:cNvPr>
          <p:cNvPicPr>
            <a:picLocks noChangeAspect="1"/>
          </p:cNvPicPr>
          <p:nvPr/>
        </p:nvPicPr>
        <p:blipFill>
          <a:blip r:embed="rId2"/>
          <a:stretch>
            <a:fillRect/>
          </a:stretch>
        </p:blipFill>
        <p:spPr>
          <a:xfrm>
            <a:off x="1683581" y="1469218"/>
            <a:ext cx="9379159" cy="5276678"/>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638322"/>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登録したメールアドレス宛にメールが届くので</a:t>
            </a:r>
            <a:endParaRPr lang="en-US" altLang="ja-JP" sz="2800" cap="none" dirty="0"/>
          </a:p>
          <a:p>
            <a:r>
              <a:rPr lang="ja-JP" altLang="en-US" sz="2800" cap="none" dirty="0"/>
              <a:t>届いたメールから</a:t>
            </a:r>
            <a:r>
              <a:rPr lang="en-US" altLang="ja-JP" sz="2800" cap="none" dirty="0"/>
              <a:t>GitHub</a:t>
            </a:r>
            <a:r>
              <a:rPr lang="ja-JP" altLang="en-US" sz="2800" cap="none" dirty="0"/>
              <a:t>へアクセス</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4091553" y="4742481"/>
            <a:ext cx="2004447" cy="7721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6096000" y="4868315"/>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nvGrpSpPr>
          <p:cNvPr id="2" name="グループ化 1">
            <a:extLst>
              <a:ext uri="{FF2B5EF4-FFF2-40B4-BE49-F238E27FC236}">
                <a16:creationId xmlns:a16="http://schemas.microsoft.com/office/drawing/2014/main" id="{84E3E371-367B-7469-9FE0-455FC2FC7751}"/>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371D793E-A01E-E75E-BE84-DC5EE079C7A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6BEEA83C-415A-E15C-17D8-5182EF39337F}"/>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672271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03ADBE-F4FD-5583-F2A5-AB1D154A0992}"/>
              </a:ext>
            </a:extLst>
          </p:cNvPr>
          <p:cNvSpPr>
            <a:spLocks noGrp="1"/>
          </p:cNvSpPr>
          <p:nvPr>
            <p:ph type="title"/>
          </p:nvPr>
        </p:nvSpPr>
        <p:spPr/>
        <p:txBody>
          <a:bodyPr>
            <a:normAutofit/>
          </a:bodyPr>
          <a:lstStyle/>
          <a:p>
            <a:r>
              <a:rPr lang="en-US" altLang="ja-JP" sz="5400" cap="none" dirty="0"/>
              <a:t>Git</a:t>
            </a:r>
            <a:r>
              <a:rPr kumimoji="1" lang="ja-JP" altLang="en-US" sz="54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3B626606-7E1C-3B91-9108-FC4566BF88D4}"/>
              </a:ext>
            </a:extLst>
          </p:cNvPr>
          <p:cNvSpPr>
            <a:spLocks noGrp="1"/>
          </p:cNvSpPr>
          <p:nvPr>
            <p:ph idx="1"/>
          </p:nvPr>
        </p:nvSpPr>
        <p:spPr>
          <a:xfrm>
            <a:off x="1251678" y="2286001"/>
            <a:ext cx="10178322" cy="4189614"/>
          </a:xfrm>
        </p:spPr>
        <p:txBody>
          <a:bodyPr>
            <a:normAutofit/>
          </a:bodyPr>
          <a:lstStyle/>
          <a:p>
            <a:pPr marL="0" indent="0">
              <a:buNone/>
            </a:pPr>
            <a:r>
              <a:rPr lang="en-US" altLang="ja-JP" dirty="0"/>
              <a:t>Git</a:t>
            </a:r>
            <a:r>
              <a:rPr lang="ja-JP" altLang="en-US" dirty="0"/>
              <a:t>とは、コンピューターで作ったファイルの変更履歴を記録したり、管理したりするためのツールです。</a:t>
            </a:r>
          </a:p>
          <a:p>
            <a:pPr marL="0" indent="0">
              <a:buNone/>
            </a:pPr>
            <a:r>
              <a:rPr lang="ja-JP" altLang="en-US" dirty="0"/>
              <a:t>例えば、あなたが絵を描いているとします。</a:t>
            </a:r>
          </a:p>
          <a:p>
            <a:pPr marL="0" indent="0">
              <a:buNone/>
            </a:pPr>
            <a:r>
              <a:rPr lang="ja-JP" altLang="en-US" dirty="0"/>
              <a:t>最初は空白の紙に線を引いて、次に色を塗って、最後に文字を書くとしましょう。</a:t>
            </a:r>
          </a:p>
          <a:p>
            <a:pPr marL="0" indent="0">
              <a:buNone/>
            </a:pPr>
            <a:r>
              <a:rPr lang="ja-JP" altLang="en-US" dirty="0"/>
              <a:t>このとき、紙に描いた絵はどんどん変わっていきますよね。</a:t>
            </a:r>
          </a:p>
          <a:p>
            <a:pPr marL="0" indent="0">
              <a:buNone/>
            </a:pPr>
            <a:r>
              <a:rPr lang="ja-JP" altLang="en-US" dirty="0"/>
              <a:t>でも、もしも間違えて消しゴムで消してしまったら、元に戻すことはできません。</a:t>
            </a:r>
          </a:p>
          <a:p>
            <a:pPr marL="0" indent="0">
              <a:buNone/>
            </a:pPr>
            <a:r>
              <a:rPr lang="ja-JP" altLang="en-US" dirty="0"/>
              <a:t>そこで、</a:t>
            </a:r>
            <a:r>
              <a:rPr lang="en-US" altLang="ja-JP" dirty="0"/>
              <a:t>Git</a:t>
            </a:r>
            <a:r>
              <a:rPr lang="ja-JP" altLang="en-US" dirty="0"/>
              <a:t>を使うと便利なんです。</a:t>
            </a:r>
            <a:r>
              <a:rPr lang="en-US" altLang="ja-JP" dirty="0"/>
              <a:t>Git</a:t>
            </a:r>
            <a:r>
              <a:rPr lang="ja-JP" altLang="en-US" dirty="0"/>
              <a:t>は、あなたが絵を描くたびに紙のコピーを作ってくれます。</a:t>
            </a:r>
          </a:p>
          <a:p>
            <a:pPr marL="0" indent="0">
              <a:buNone/>
            </a:pPr>
            <a:r>
              <a:rPr lang="ja-JP" altLang="en-US" dirty="0"/>
              <a:t>そして、そのコピーには何を描いたか、いつ描いたか、誰が描いたかなどの情報も一緒に保存してくれます。これを「バージョン管理」と呼びます。</a:t>
            </a:r>
          </a:p>
          <a:p>
            <a:pPr marL="0" indent="0">
              <a:buNone/>
            </a:pPr>
            <a:endParaRPr lang="en-US" altLang="ja-JP" dirty="0"/>
          </a:p>
        </p:txBody>
      </p:sp>
    </p:spTree>
    <p:extLst>
      <p:ext uri="{BB962C8B-B14F-4D97-AF65-F5344CB8AC3E}">
        <p14:creationId xmlns:p14="http://schemas.microsoft.com/office/powerpoint/2010/main" val="2756313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0000000-0008-0000-0000-000006000000}"/>
              </a:ext>
            </a:extLst>
          </p:cNvPr>
          <p:cNvPicPr>
            <a:picLocks noChangeAspect="1"/>
          </p:cNvPicPr>
          <p:nvPr/>
        </p:nvPicPr>
        <p:blipFill>
          <a:blip r:embed="rId2"/>
          <a:stretch>
            <a:fillRect/>
          </a:stretch>
        </p:blipFill>
        <p:spPr>
          <a:xfrm>
            <a:off x="1683581" y="1343382"/>
            <a:ext cx="9406786" cy="5276678"/>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413758" y="730782"/>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a:t>
            </a:r>
            <a:r>
              <a:rPr lang="en-US" altLang="ja-JP" sz="2800" cap="none" dirty="0"/>
              <a:t>Your email was verified.</a:t>
            </a:r>
            <a:r>
              <a:rPr lang="ja-JP" altLang="en-US" sz="2800" cap="none" dirty="0"/>
              <a:t>」が表示されれば</a:t>
            </a:r>
            <a:r>
              <a:rPr lang="en-US" altLang="ja-JP" sz="2800" cap="none" dirty="0"/>
              <a:t>OK</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2322714" y="2329065"/>
            <a:ext cx="1439818" cy="45910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3762532" y="2329065"/>
            <a:ext cx="3260361" cy="520467"/>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ここを確認</a:t>
            </a:r>
          </a:p>
        </p:txBody>
      </p:sp>
      <p:grpSp>
        <p:nvGrpSpPr>
          <p:cNvPr id="3" name="グループ化 2">
            <a:extLst>
              <a:ext uri="{FF2B5EF4-FFF2-40B4-BE49-F238E27FC236}">
                <a16:creationId xmlns:a16="http://schemas.microsoft.com/office/drawing/2014/main" id="{32B29F60-0CF0-2285-A328-0186131AAB70}"/>
              </a:ext>
            </a:extLst>
          </p:cNvPr>
          <p:cNvGrpSpPr/>
          <p:nvPr/>
        </p:nvGrpSpPr>
        <p:grpSpPr>
          <a:xfrm>
            <a:off x="-156089" y="-1"/>
            <a:ext cx="12348089" cy="634258"/>
            <a:chOff x="-156089" y="-1"/>
            <a:chExt cx="12348089" cy="634258"/>
          </a:xfrm>
        </p:grpSpPr>
        <p:sp>
          <p:nvSpPr>
            <p:cNvPr id="4" name="正方形/長方形 3">
              <a:extLst>
                <a:ext uri="{FF2B5EF4-FFF2-40B4-BE49-F238E27FC236}">
                  <a16:creationId xmlns:a16="http://schemas.microsoft.com/office/drawing/2014/main" id="{A7B42AA0-531A-9B89-B82D-1C56312059D0}"/>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2BCC35F5-6003-1BFF-062F-45D46782688F}"/>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3311102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コンピューターの画面のスクリーンショット&#10;&#10;自動的に生成された説明">
            <a:extLst>
              <a:ext uri="{FF2B5EF4-FFF2-40B4-BE49-F238E27FC236}">
                <a16:creationId xmlns:a16="http://schemas.microsoft.com/office/drawing/2014/main" id="{1029A68F-F186-52CC-03F5-F3920880FD84}"/>
              </a:ext>
            </a:extLst>
          </p:cNvPr>
          <p:cNvPicPr>
            <a:picLocks noChangeAspect="1"/>
          </p:cNvPicPr>
          <p:nvPr/>
        </p:nvPicPr>
        <p:blipFill rotWithShape="1">
          <a:blip r:embed="rId2">
            <a:extLst>
              <a:ext uri="{28A0092B-C50C-407E-A947-70E740481C1C}">
                <a14:useLocalDpi xmlns:a14="http://schemas.microsoft.com/office/drawing/2010/main" val="0"/>
              </a:ext>
            </a:extLst>
          </a:blip>
          <a:srcRect t="8912" r="5573" b="7014"/>
          <a:stretch/>
        </p:blipFill>
        <p:spPr>
          <a:xfrm>
            <a:off x="1683581" y="1794670"/>
            <a:ext cx="9441691" cy="47263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正方形/長方形 6">
            <a:extLst>
              <a:ext uri="{FF2B5EF4-FFF2-40B4-BE49-F238E27FC236}">
                <a16:creationId xmlns:a16="http://schemas.microsoft.com/office/drawing/2014/main" id="{8D6BA935-BC7D-92A0-2051-DC57A8E532AE}"/>
              </a:ext>
            </a:extLst>
          </p:cNvPr>
          <p:cNvSpPr/>
          <p:nvPr/>
        </p:nvSpPr>
        <p:spPr>
          <a:xfrm>
            <a:off x="5093819" y="4629711"/>
            <a:ext cx="259630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704944" y="4622321"/>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683581" y="772450"/>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・下記の</a:t>
            </a:r>
            <a:r>
              <a:rPr lang="en-US" altLang="ja-JP" sz="2800" cap="none" dirty="0"/>
              <a:t>URL</a:t>
            </a:r>
            <a:r>
              <a:rPr lang="ja-JP" altLang="en-US" sz="2800" cap="none" dirty="0"/>
              <a:t>をブラウザで検索</a:t>
            </a:r>
            <a:endParaRPr lang="ja-JP" altLang="en-US" sz="2800" dirty="0"/>
          </a:p>
        </p:txBody>
      </p:sp>
      <p:sp>
        <p:nvSpPr>
          <p:cNvPr id="8" name="タイトル 1">
            <a:extLst>
              <a:ext uri="{FF2B5EF4-FFF2-40B4-BE49-F238E27FC236}">
                <a16:creationId xmlns:a16="http://schemas.microsoft.com/office/drawing/2014/main" id="{8D430E37-4ADD-DCF3-0653-965D60E9556B}"/>
              </a:ext>
            </a:extLst>
          </p:cNvPr>
          <p:cNvSpPr txBox="1">
            <a:spLocks/>
          </p:cNvSpPr>
          <p:nvPr/>
        </p:nvSpPr>
        <p:spPr>
          <a:xfrm>
            <a:off x="1683581" y="1278663"/>
            <a:ext cx="5421757" cy="4757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a:t>
            </a:r>
            <a:r>
              <a:rPr lang="en-US" altLang="ja-JP" sz="2800" cap="none" dirty="0"/>
              <a:t>https</a:t>
            </a:r>
            <a:r>
              <a:rPr kumimoji="1" lang="en-US" altLang="ja-JP" sz="2800" dirty="0"/>
              <a:t>:</a:t>
            </a:r>
            <a:r>
              <a:rPr lang="en-US" altLang="ja-JP" sz="2800" cap="none" dirty="0"/>
              <a:t>//desktop.github.com</a:t>
            </a:r>
            <a:endParaRPr kumimoji="1" lang="ja-JP" altLang="en-US" sz="1000" dirty="0"/>
          </a:p>
          <a:p>
            <a:endParaRPr lang="ja-JP" altLang="en-US" sz="2800" dirty="0"/>
          </a:p>
        </p:txBody>
      </p:sp>
      <p:grpSp>
        <p:nvGrpSpPr>
          <p:cNvPr id="2" name="グループ化 1">
            <a:extLst>
              <a:ext uri="{FF2B5EF4-FFF2-40B4-BE49-F238E27FC236}">
                <a16:creationId xmlns:a16="http://schemas.microsoft.com/office/drawing/2014/main" id="{52A516F7-782E-8D14-3D7E-4EECBDC9B94F}"/>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17167514-CB00-2D37-8552-439CE38D8E37}"/>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6DEC0466-7D47-7455-FBA0-E070584A9657}"/>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のダウンロード</a:t>
              </a:r>
              <a:endParaRPr lang="ja-JP" altLang="en-US" sz="2800" dirty="0">
                <a:solidFill>
                  <a:schemeClr val="bg1"/>
                </a:solidFill>
              </a:endParaRPr>
            </a:p>
          </p:txBody>
        </p:sp>
      </p:grpSp>
    </p:spTree>
    <p:extLst>
      <p:ext uri="{BB962C8B-B14F-4D97-AF65-F5344CB8AC3E}">
        <p14:creationId xmlns:p14="http://schemas.microsoft.com/office/powerpoint/2010/main" val="3825915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0000000-0008-0000-0000-000013000000}"/>
              </a:ext>
            </a:extLst>
          </p:cNvPr>
          <p:cNvPicPr>
            <a:picLocks noChangeAspect="1"/>
          </p:cNvPicPr>
          <p:nvPr/>
        </p:nvPicPr>
        <p:blipFill>
          <a:blip r:embed="rId2"/>
          <a:stretch>
            <a:fillRect/>
          </a:stretch>
        </p:blipFill>
        <p:spPr>
          <a:xfrm>
            <a:off x="1683581" y="1368360"/>
            <a:ext cx="7355488" cy="5326967"/>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895673"/>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すべて</a:t>
            </a:r>
            <a:r>
              <a:rPr lang="en-US" altLang="ja-JP" sz="2800" dirty="0"/>
              <a:t>[next]</a:t>
            </a:r>
            <a:r>
              <a:rPr lang="ja-JP" altLang="en-US" sz="2800" dirty="0"/>
              <a:t>をクリックで</a:t>
            </a:r>
            <a:r>
              <a:rPr lang="en-US" altLang="ja-JP" sz="2800" dirty="0"/>
              <a:t>ok</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6347954" y="6062427"/>
            <a:ext cx="132701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674964" y="585841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648676" y="490369"/>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ダウンロードしたインストーラを開き</a:t>
            </a:r>
          </a:p>
        </p:txBody>
      </p:sp>
      <p:grpSp>
        <p:nvGrpSpPr>
          <p:cNvPr id="3" name="グループ化 2">
            <a:extLst>
              <a:ext uri="{FF2B5EF4-FFF2-40B4-BE49-F238E27FC236}">
                <a16:creationId xmlns:a16="http://schemas.microsoft.com/office/drawing/2014/main" id="{54837E12-3DBC-D1EC-8EDF-69BA39D6C685}"/>
              </a:ext>
            </a:extLst>
          </p:cNvPr>
          <p:cNvGrpSpPr/>
          <p:nvPr/>
        </p:nvGrpSpPr>
        <p:grpSpPr>
          <a:xfrm>
            <a:off x="-156089" y="-1"/>
            <a:ext cx="12348089" cy="634258"/>
            <a:chOff x="-156089" y="-1"/>
            <a:chExt cx="12348089" cy="634258"/>
          </a:xfrm>
        </p:grpSpPr>
        <p:sp>
          <p:nvSpPr>
            <p:cNvPr id="8" name="正方形/長方形 7">
              <a:extLst>
                <a:ext uri="{FF2B5EF4-FFF2-40B4-BE49-F238E27FC236}">
                  <a16:creationId xmlns:a16="http://schemas.microsoft.com/office/drawing/2014/main" id="{C18F9F28-64B0-9C4F-E533-340AC03A4289}"/>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E975F261-2493-E02D-D061-525467BD6676}"/>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のダウンロード</a:t>
              </a:r>
              <a:endParaRPr lang="ja-JP" altLang="en-US" sz="2800" dirty="0">
                <a:solidFill>
                  <a:schemeClr val="bg1"/>
                </a:solidFill>
              </a:endParaRPr>
            </a:p>
          </p:txBody>
        </p:sp>
      </p:grpSp>
    </p:spTree>
    <p:extLst>
      <p:ext uri="{BB962C8B-B14F-4D97-AF65-F5344CB8AC3E}">
        <p14:creationId xmlns:p14="http://schemas.microsoft.com/office/powerpoint/2010/main" val="1143853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0000000-0008-0000-0000-000011000000}"/>
              </a:ext>
            </a:extLst>
          </p:cNvPr>
          <p:cNvPicPr>
            <a:picLocks noChangeAspect="1"/>
          </p:cNvPicPr>
          <p:nvPr/>
        </p:nvPicPr>
        <p:blipFill>
          <a:blip r:embed="rId2"/>
          <a:stretch>
            <a:fillRect/>
          </a:stretch>
        </p:blipFill>
        <p:spPr>
          <a:xfrm>
            <a:off x="1683581" y="1469993"/>
            <a:ext cx="9406786" cy="5287258"/>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1050417"/>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en-US" altLang="ja-JP" sz="2800" cap="none" dirty="0"/>
              <a:t>https://gitforwindows.org/</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6317974" y="4521242"/>
            <a:ext cx="1581842"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864911" y="4262797"/>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522067" y="631250"/>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・下記の</a:t>
            </a:r>
            <a:r>
              <a:rPr lang="en-US" altLang="ja-JP" sz="2800" cap="none" dirty="0"/>
              <a:t>URL</a:t>
            </a:r>
            <a:r>
              <a:rPr lang="ja-JP" altLang="en-US" sz="2800" cap="none" dirty="0"/>
              <a:t>をブラウザで検索</a:t>
            </a:r>
            <a:endParaRPr lang="ja-JP" altLang="en-US" sz="2800" dirty="0"/>
          </a:p>
        </p:txBody>
      </p:sp>
      <p:grpSp>
        <p:nvGrpSpPr>
          <p:cNvPr id="2" name="グループ化 1">
            <a:extLst>
              <a:ext uri="{FF2B5EF4-FFF2-40B4-BE49-F238E27FC236}">
                <a16:creationId xmlns:a16="http://schemas.microsoft.com/office/drawing/2014/main" id="{90305CA1-B4AE-47A4-45BF-E729C7599B6B}"/>
              </a:ext>
            </a:extLst>
          </p:cNvPr>
          <p:cNvGrpSpPr/>
          <p:nvPr/>
        </p:nvGrpSpPr>
        <p:grpSpPr>
          <a:xfrm>
            <a:off x="-156089" y="-1"/>
            <a:ext cx="12348089" cy="634258"/>
            <a:chOff x="-156089" y="-1"/>
            <a:chExt cx="12348089" cy="634258"/>
          </a:xfrm>
        </p:grpSpPr>
        <p:sp>
          <p:nvSpPr>
            <p:cNvPr id="8" name="正方形/長方形 7">
              <a:extLst>
                <a:ext uri="{FF2B5EF4-FFF2-40B4-BE49-F238E27FC236}">
                  <a16:creationId xmlns:a16="http://schemas.microsoft.com/office/drawing/2014/main" id="{720128B9-0333-AA28-0AA9-EB9CD0A503D7}"/>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6213F2EE-208F-B561-76D9-02B0217354F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a:t>
              </a:r>
              <a:r>
                <a:rPr lang="ja-JP" altLang="en-US" sz="2800" cap="none" dirty="0">
                  <a:solidFill>
                    <a:schemeClr val="bg1"/>
                  </a:solidFill>
                </a:rPr>
                <a:t>のダウンロード・セットアップ</a:t>
              </a:r>
              <a:endParaRPr lang="ja-JP" altLang="en-US" sz="2800" dirty="0">
                <a:solidFill>
                  <a:schemeClr val="bg1"/>
                </a:solidFill>
              </a:endParaRPr>
            </a:p>
          </p:txBody>
        </p:sp>
      </p:grpSp>
    </p:spTree>
    <p:extLst>
      <p:ext uri="{BB962C8B-B14F-4D97-AF65-F5344CB8AC3E}">
        <p14:creationId xmlns:p14="http://schemas.microsoft.com/office/powerpoint/2010/main" val="1285183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1050419"/>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すべて</a:t>
            </a:r>
            <a:r>
              <a:rPr lang="en-US" altLang="ja-JP" sz="2800" dirty="0"/>
              <a:t>[next]</a:t>
            </a:r>
            <a:r>
              <a:rPr lang="ja-JP" altLang="en-US" sz="2800" dirty="0"/>
              <a:t>をクリックで</a:t>
            </a:r>
            <a:r>
              <a:rPr lang="en-US" altLang="ja-JP" sz="2800" dirty="0"/>
              <a:t>ok</a:t>
            </a:r>
            <a:endParaRPr lang="ja-JP" altLang="en-US" sz="2800" dirty="0"/>
          </a:p>
        </p:txBody>
      </p:sp>
      <p:grpSp>
        <p:nvGrpSpPr>
          <p:cNvPr id="10" name="グループ化 9">
            <a:extLst>
              <a:ext uri="{FF2B5EF4-FFF2-40B4-BE49-F238E27FC236}">
                <a16:creationId xmlns:a16="http://schemas.microsoft.com/office/drawing/2014/main" id="{6E2B2DD1-9399-9927-C094-C61512A70883}"/>
              </a:ext>
            </a:extLst>
          </p:cNvPr>
          <p:cNvGrpSpPr/>
          <p:nvPr/>
        </p:nvGrpSpPr>
        <p:grpSpPr>
          <a:xfrm>
            <a:off x="1648676" y="1474538"/>
            <a:ext cx="9251744" cy="5326967"/>
            <a:chOff x="1683581" y="1413330"/>
            <a:chExt cx="9251744" cy="5326967"/>
          </a:xfrm>
        </p:grpSpPr>
        <p:pic>
          <p:nvPicPr>
            <p:cNvPr id="2" name="図 1">
              <a:extLst>
                <a:ext uri="{FF2B5EF4-FFF2-40B4-BE49-F238E27FC236}">
                  <a16:creationId xmlns:a16="http://schemas.microsoft.com/office/drawing/2014/main" id="{00000000-0008-0000-0000-000013000000}"/>
                </a:ext>
              </a:extLst>
            </p:cNvPr>
            <p:cNvPicPr>
              <a:picLocks noChangeAspect="1"/>
            </p:cNvPicPr>
            <p:nvPr/>
          </p:nvPicPr>
          <p:blipFill>
            <a:blip r:embed="rId2"/>
            <a:stretch>
              <a:fillRect/>
            </a:stretch>
          </p:blipFill>
          <p:spPr>
            <a:xfrm>
              <a:off x="1683581" y="1413330"/>
              <a:ext cx="7355488" cy="5326967"/>
            </a:xfrm>
            <a:prstGeom prst="rect">
              <a:avLst/>
            </a:prstGeom>
            <a:ln>
              <a:solidFill>
                <a:schemeClr val="tx1"/>
              </a:solidFill>
            </a:ln>
          </p:spPr>
        </p:pic>
        <p:sp>
          <p:nvSpPr>
            <p:cNvPr id="7" name="正方形/長方形 6">
              <a:extLst>
                <a:ext uri="{FF2B5EF4-FFF2-40B4-BE49-F238E27FC236}">
                  <a16:creationId xmlns:a16="http://schemas.microsoft.com/office/drawing/2014/main" id="{8D6BA935-BC7D-92A0-2051-DC57A8E532AE}"/>
                </a:ext>
              </a:extLst>
            </p:cNvPr>
            <p:cNvSpPr/>
            <p:nvPr/>
          </p:nvSpPr>
          <p:spPr>
            <a:xfrm>
              <a:off x="6347954" y="6107397"/>
              <a:ext cx="132701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674964" y="590338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648676" y="616979"/>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ダウンロードしたインストーラを開き</a:t>
            </a:r>
          </a:p>
        </p:txBody>
      </p:sp>
      <p:grpSp>
        <p:nvGrpSpPr>
          <p:cNvPr id="11" name="グループ化 10">
            <a:extLst>
              <a:ext uri="{FF2B5EF4-FFF2-40B4-BE49-F238E27FC236}">
                <a16:creationId xmlns:a16="http://schemas.microsoft.com/office/drawing/2014/main" id="{B42E1DBB-04B1-7F0D-E97E-D9524BB31E13}"/>
              </a:ext>
            </a:extLst>
          </p:cNvPr>
          <p:cNvGrpSpPr/>
          <p:nvPr/>
        </p:nvGrpSpPr>
        <p:grpSpPr>
          <a:xfrm>
            <a:off x="-156089" y="-1"/>
            <a:ext cx="12348089" cy="634258"/>
            <a:chOff x="-156089" y="-1"/>
            <a:chExt cx="12348089" cy="634258"/>
          </a:xfrm>
        </p:grpSpPr>
        <p:sp>
          <p:nvSpPr>
            <p:cNvPr id="12" name="正方形/長方形 11">
              <a:extLst>
                <a:ext uri="{FF2B5EF4-FFF2-40B4-BE49-F238E27FC236}">
                  <a16:creationId xmlns:a16="http://schemas.microsoft.com/office/drawing/2014/main" id="{8DEAE3DA-A4AE-5FD9-8D7C-472F47502C41}"/>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CDD7E706-6627-28D2-6A9C-63DFC9DF465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a:t>
              </a:r>
              <a:r>
                <a:rPr lang="ja-JP" altLang="en-US" sz="2800" cap="none" dirty="0">
                  <a:solidFill>
                    <a:schemeClr val="bg1"/>
                  </a:solidFill>
                </a:rPr>
                <a:t>のダウンロード・セットアップ</a:t>
              </a:r>
              <a:endParaRPr lang="ja-JP" altLang="en-US" sz="2800" dirty="0">
                <a:solidFill>
                  <a:schemeClr val="bg1"/>
                </a:solidFill>
              </a:endParaRPr>
            </a:p>
          </p:txBody>
        </p:sp>
      </p:grpSp>
    </p:spTree>
    <p:extLst>
      <p:ext uri="{BB962C8B-B14F-4D97-AF65-F5344CB8AC3E}">
        <p14:creationId xmlns:p14="http://schemas.microsoft.com/office/powerpoint/2010/main" val="1798400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358718" y="2159739"/>
            <a:ext cx="11474562" cy="2538522"/>
          </a:xfrm>
        </p:spPr>
        <p:txBody>
          <a:bodyPr anchor="b">
            <a:normAutofit/>
          </a:bodyPr>
          <a:lstStyle/>
          <a:p>
            <a:r>
              <a:rPr lang="ja-JP" altLang="en-US" sz="8000" dirty="0"/>
              <a:t>ローカルリポジトリを作ってみよう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8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ィカル ユーザー インターフェイス, テキスト, アプリケーション&#10;&#10;自動的に生成された説明">
            <a:extLst>
              <a:ext uri="{FF2B5EF4-FFF2-40B4-BE49-F238E27FC236}">
                <a16:creationId xmlns:a16="http://schemas.microsoft.com/office/drawing/2014/main" id="{CC07F02D-C28C-3BA6-9AA0-401AF063DAC1}"/>
              </a:ext>
            </a:extLst>
          </p:cNvPr>
          <p:cNvPicPr>
            <a:picLocks noChangeAspect="1"/>
          </p:cNvPicPr>
          <p:nvPr/>
        </p:nvPicPr>
        <p:blipFill rotWithShape="1">
          <a:blip r:embed="rId2">
            <a:extLst>
              <a:ext uri="{28A0092B-C50C-407E-A947-70E740481C1C}">
                <a14:useLocalDpi xmlns:a14="http://schemas.microsoft.com/office/drawing/2010/main" val="0"/>
              </a:ext>
            </a:extLst>
          </a:blip>
          <a:srcRect r="66984" b="58080"/>
          <a:stretch/>
        </p:blipFill>
        <p:spPr>
          <a:xfrm>
            <a:off x="1683581" y="1670553"/>
            <a:ext cx="7340498" cy="49403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正方形/長方形 6">
            <a:extLst>
              <a:ext uri="{FF2B5EF4-FFF2-40B4-BE49-F238E27FC236}">
                <a16:creationId xmlns:a16="http://schemas.microsoft.com/office/drawing/2014/main" id="{8D6BA935-BC7D-92A0-2051-DC57A8E532AE}"/>
              </a:ext>
            </a:extLst>
          </p:cNvPr>
          <p:cNvSpPr/>
          <p:nvPr/>
        </p:nvSpPr>
        <p:spPr>
          <a:xfrm>
            <a:off x="2071440" y="1515670"/>
            <a:ext cx="3669794" cy="388079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91925098-B33A-2011-B887-8DD3748672B2}"/>
              </a:ext>
            </a:extLst>
          </p:cNvPr>
          <p:cNvSpPr txBox="1">
            <a:spLocks/>
          </p:cNvSpPr>
          <p:nvPr/>
        </p:nvSpPr>
        <p:spPr>
          <a:xfrm>
            <a:off x="1668591" y="740228"/>
            <a:ext cx="10178322" cy="14655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先ほどインストールした</a:t>
            </a:r>
            <a:r>
              <a:rPr lang="en-US" altLang="ja-JP" sz="2800" cap="none" dirty="0"/>
              <a:t>Git</a:t>
            </a:r>
            <a:r>
              <a:rPr lang="ja-JP" altLang="en-US" sz="2800" cap="none" dirty="0"/>
              <a:t> </a:t>
            </a:r>
            <a:r>
              <a:rPr lang="en-US" altLang="ja-JP" sz="2800" cap="none" dirty="0"/>
              <a:t>Hub</a:t>
            </a:r>
            <a:r>
              <a:rPr lang="ja-JP" altLang="en-US" sz="2800" cap="none" dirty="0"/>
              <a:t> </a:t>
            </a:r>
            <a:r>
              <a:rPr lang="en-US" altLang="ja-JP" sz="2800" cap="none" dirty="0"/>
              <a:t>Desktop</a:t>
            </a:r>
            <a:r>
              <a:rPr lang="ja-JP" altLang="en-US" sz="2800" cap="none" dirty="0"/>
              <a:t>を開く</a:t>
            </a:r>
            <a:endParaRPr lang="en-US" altLang="ja-JP" sz="2800" cap="none" dirty="0"/>
          </a:p>
          <a:p>
            <a:r>
              <a:rPr lang="en-US" altLang="ja-JP" sz="2800" cap="none" dirty="0"/>
              <a:t>[File]</a:t>
            </a:r>
            <a:r>
              <a:rPr lang="ja-JP" altLang="en-US" sz="2800" cap="none" dirty="0"/>
              <a:t>➡</a:t>
            </a:r>
            <a:r>
              <a:rPr lang="en-US" altLang="ja-JP" sz="2800" cap="none" dirty="0"/>
              <a:t>[New repository]</a:t>
            </a:r>
            <a:r>
              <a:rPr lang="ja-JP" altLang="en-US" sz="2800" cap="none" dirty="0"/>
              <a:t>の順にクリック</a:t>
            </a:r>
            <a:endParaRPr lang="en-US" altLang="ja-JP" sz="2800" cap="none" dirty="0"/>
          </a:p>
        </p:txBody>
      </p:sp>
      <p:sp>
        <p:nvSpPr>
          <p:cNvPr id="10" name="テキスト ボックス 9">
            <a:extLst>
              <a:ext uri="{FF2B5EF4-FFF2-40B4-BE49-F238E27FC236}">
                <a16:creationId xmlns:a16="http://schemas.microsoft.com/office/drawing/2014/main" id="{EE8B1D0F-A5CE-EE22-EB7B-5D65AD0B0BA3}"/>
              </a:ext>
            </a:extLst>
          </p:cNvPr>
          <p:cNvSpPr txBox="1"/>
          <p:nvPr/>
        </p:nvSpPr>
        <p:spPr>
          <a:xfrm>
            <a:off x="8564972" y="1063570"/>
            <a:ext cx="4706912" cy="646331"/>
          </a:xfrm>
          <a:prstGeom prst="rect">
            <a:avLst/>
          </a:prstGeom>
          <a:noFill/>
        </p:spPr>
        <p:txBody>
          <a:bodyPr wrap="squar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GitHub</a:t>
            </a:r>
            <a:r>
              <a:rPr kumimoji="1" lang="ja-JP" altLang="en-US" dirty="0">
                <a:solidFill>
                  <a:srgbClr val="FF0000"/>
                </a:solidFill>
              </a:rPr>
              <a:t>では</a:t>
            </a:r>
            <a:endParaRPr kumimoji="1" lang="en-US" altLang="ja-JP" dirty="0">
              <a:solidFill>
                <a:srgbClr val="FF0000"/>
              </a:solidFill>
            </a:endParaRPr>
          </a:p>
          <a:p>
            <a:r>
              <a:rPr kumimoji="1" lang="ja-JP" altLang="en-US" dirty="0">
                <a:solidFill>
                  <a:srgbClr val="FF0000"/>
                </a:solidFill>
              </a:rPr>
              <a:t>　ありません</a:t>
            </a:r>
            <a:endParaRPr kumimoji="1" lang="en-US" altLang="ja-JP" dirty="0">
              <a:solidFill>
                <a:srgbClr val="FF0000"/>
              </a:solidFill>
            </a:endParaRPr>
          </a:p>
        </p:txBody>
      </p:sp>
      <p:grpSp>
        <p:nvGrpSpPr>
          <p:cNvPr id="5" name="グループ化 4">
            <a:extLst>
              <a:ext uri="{FF2B5EF4-FFF2-40B4-BE49-F238E27FC236}">
                <a16:creationId xmlns:a16="http://schemas.microsoft.com/office/drawing/2014/main" id="{30A39AF5-AFE0-B6F7-0BDF-87AAD8BC31E8}"/>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19B53EE5-9E13-7260-5AD7-7826A3A278D2}"/>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D66786B7-2BF6-BE63-EC75-15AB42412379}"/>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・ローカルリポジトリの作成</a:t>
              </a:r>
              <a:endParaRPr lang="ja-JP" altLang="en-US" sz="2800" dirty="0">
                <a:solidFill>
                  <a:schemeClr val="bg1"/>
                </a:solidFill>
              </a:endParaRPr>
            </a:p>
          </p:txBody>
        </p:sp>
      </p:grpSp>
    </p:spTree>
    <p:extLst>
      <p:ext uri="{BB962C8B-B14F-4D97-AF65-F5344CB8AC3E}">
        <p14:creationId xmlns:p14="http://schemas.microsoft.com/office/powerpoint/2010/main" val="2341713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5991070" y="1460273"/>
            <a:ext cx="4906781" cy="400110"/>
          </a:xfrm>
          <a:prstGeom prst="rect">
            <a:avLst/>
          </a:prstGeom>
          <a:noFill/>
        </p:spPr>
        <p:txBody>
          <a:bodyPr wrap="square" rtlCol="0">
            <a:spAutoFit/>
          </a:bodyPr>
          <a:lstStyle/>
          <a:p>
            <a:r>
              <a:rPr kumimoji="1" lang="ja-JP" altLang="en-US" sz="2000" dirty="0"/>
              <a:t>・</a:t>
            </a:r>
            <a:r>
              <a:rPr kumimoji="1" lang="en-US" altLang="ja-JP" sz="2000" dirty="0"/>
              <a:t>Name</a:t>
            </a:r>
            <a:r>
              <a:rPr kumimoji="1" lang="ja-JP" altLang="en-US" sz="2000" dirty="0"/>
              <a:t>にリポジトリの名前を入力</a:t>
            </a:r>
          </a:p>
        </p:txBody>
      </p:sp>
      <p:grpSp>
        <p:nvGrpSpPr>
          <p:cNvPr id="5" name="グループ化 4">
            <a:extLst>
              <a:ext uri="{FF2B5EF4-FFF2-40B4-BE49-F238E27FC236}">
                <a16:creationId xmlns:a16="http://schemas.microsoft.com/office/drawing/2014/main" id="{336F8C08-42FE-2119-A8D7-AB3DEF7C9590}"/>
              </a:ext>
            </a:extLst>
          </p:cNvPr>
          <p:cNvGrpSpPr/>
          <p:nvPr/>
        </p:nvGrpSpPr>
        <p:grpSpPr>
          <a:xfrm>
            <a:off x="118861" y="634257"/>
            <a:ext cx="5867210" cy="6083028"/>
            <a:chOff x="118861" y="144275"/>
            <a:chExt cx="5767286" cy="6573010"/>
          </a:xfrm>
        </p:grpSpPr>
        <p:pic>
          <p:nvPicPr>
            <p:cNvPr id="23" name="図 22" descr="グラフィカル ユーザー インターフェイス, テキスト, アプリケーション, メール&#10;&#10;自動的に生成された説明">
              <a:extLst>
                <a:ext uri="{FF2B5EF4-FFF2-40B4-BE49-F238E27FC236}">
                  <a16:creationId xmlns:a16="http://schemas.microsoft.com/office/drawing/2014/main" id="{0420F236-32D3-3922-0F71-A7B1BBCEC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61" y="144275"/>
              <a:ext cx="5767286" cy="657301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4" name="正方形/長方形 13">
              <a:extLst>
                <a:ext uri="{FF2B5EF4-FFF2-40B4-BE49-F238E27FC236}">
                  <a16:creationId xmlns:a16="http://schemas.microsoft.com/office/drawing/2014/main" id="{A6BA9D1A-96EE-E164-1859-F5DDBB5F2B04}"/>
                </a:ext>
              </a:extLst>
            </p:cNvPr>
            <p:cNvSpPr/>
            <p:nvPr/>
          </p:nvSpPr>
          <p:spPr>
            <a:xfrm>
              <a:off x="332581" y="949563"/>
              <a:ext cx="5363682" cy="55561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6101502D-F921-8F7F-E15D-4A0C1507EA8B}"/>
              </a:ext>
            </a:extLst>
          </p:cNvPr>
          <p:cNvSpPr txBox="1"/>
          <p:nvPr/>
        </p:nvSpPr>
        <p:spPr>
          <a:xfrm>
            <a:off x="6096000" y="752387"/>
            <a:ext cx="4288353" cy="707886"/>
          </a:xfrm>
          <a:prstGeom prst="rect">
            <a:avLst/>
          </a:prstGeom>
          <a:noFill/>
        </p:spPr>
        <p:txBody>
          <a:bodyPr wrap="none" rtlCol="0">
            <a:spAutoFit/>
          </a:bodyPr>
          <a:lstStyle/>
          <a:p>
            <a:r>
              <a:rPr kumimoji="1" lang="ja-JP" altLang="en-US" sz="4000" dirty="0"/>
              <a:t>リポジトリの設定</a:t>
            </a:r>
          </a:p>
        </p:txBody>
      </p:sp>
      <p:sp>
        <p:nvSpPr>
          <p:cNvPr id="16" name="テキスト ボックス 15">
            <a:extLst>
              <a:ext uri="{FF2B5EF4-FFF2-40B4-BE49-F238E27FC236}">
                <a16:creationId xmlns:a16="http://schemas.microsoft.com/office/drawing/2014/main" id="{76F68883-2E6E-1774-7788-DFB0D012F5EA}"/>
              </a:ext>
            </a:extLst>
          </p:cNvPr>
          <p:cNvSpPr txBox="1"/>
          <p:nvPr/>
        </p:nvSpPr>
        <p:spPr>
          <a:xfrm>
            <a:off x="5991070" y="3105802"/>
            <a:ext cx="6200930" cy="707886"/>
          </a:xfrm>
          <a:prstGeom prst="rect">
            <a:avLst/>
          </a:prstGeom>
          <a:noFill/>
        </p:spPr>
        <p:txBody>
          <a:bodyPr wrap="square" rtlCol="0">
            <a:spAutoFit/>
          </a:bodyPr>
          <a:lstStyle/>
          <a:p>
            <a:r>
              <a:rPr kumimoji="1" lang="ja-JP" altLang="en-US" sz="2000" dirty="0"/>
              <a:t>・</a:t>
            </a:r>
            <a:r>
              <a:rPr kumimoji="1" lang="en-US" altLang="ja-JP" sz="2000" dirty="0"/>
              <a:t>[</a:t>
            </a:r>
            <a:r>
              <a:rPr kumimoji="1" lang="en-US" altLang="ja-JP" sz="2000" dirty="0" err="1"/>
              <a:t>Lnitialize</a:t>
            </a:r>
            <a:r>
              <a:rPr kumimoji="1" lang="en-US" altLang="ja-JP" sz="2000" dirty="0"/>
              <a:t> this repository with a README]</a:t>
            </a:r>
            <a:r>
              <a:rPr kumimoji="1" lang="ja-JP" altLang="en-US" sz="2000" dirty="0"/>
              <a:t>をクリック</a:t>
            </a:r>
            <a:endParaRPr kumimoji="1" lang="en-US" altLang="ja-JP" sz="2000" dirty="0"/>
          </a:p>
          <a:p>
            <a:r>
              <a:rPr kumimoji="1" lang="ja-JP" altLang="en-US" sz="2000" dirty="0"/>
              <a:t>　（リポジトリの説明をつけるかどうかの設定）</a:t>
            </a:r>
            <a:endParaRPr kumimoji="1" lang="en-US" altLang="ja-JP" sz="2000" dirty="0"/>
          </a:p>
        </p:txBody>
      </p:sp>
      <p:sp>
        <p:nvSpPr>
          <p:cNvPr id="17" name="テキスト ボックス 16">
            <a:extLst>
              <a:ext uri="{FF2B5EF4-FFF2-40B4-BE49-F238E27FC236}">
                <a16:creationId xmlns:a16="http://schemas.microsoft.com/office/drawing/2014/main" id="{42ABAE53-8815-11D3-739B-001604CA5132}"/>
              </a:ext>
            </a:extLst>
          </p:cNvPr>
          <p:cNvSpPr txBox="1"/>
          <p:nvPr/>
        </p:nvSpPr>
        <p:spPr>
          <a:xfrm>
            <a:off x="5986071" y="2002578"/>
            <a:ext cx="6420787" cy="400110"/>
          </a:xfrm>
          <a:prstGeom prst="rect">
            <a:avLst/>
          </a:prstGeom>
          <a:noFill/>
        </p:spPr>
        <p:txBody>
          <a:bodyPr wrap="square" rtlCol="0">
            <a:spAutoFit/>
          </a:bodyPr>
          <a:lstStyle/>
          <a:p>
            <a:r>
              <a:rPr kumimoji="1" lang="ja-JP" altLang="en-US" sz="2000" dirty="0"/>
              <a:t>・</a:t>
            </a:r>
            <a:r>
              <a:rPr kumimoji="1" lang="en-US" altLang="ja-JP" sz="2000" dirty="0"/>
              <a:t>Description</a:t>
            </a:r>
            <a:r>
              <a:rPr kumimoji="1" lang="ja-JP" altLang="en-US" sz="2000" dirty="0"/>
              <a:t>に検索エンジン用のキーワードを入力</a:t>
            </a:r>
          </a:p>
        </p:txBody>
      </p:sp>
      <p:sp>
        <p:nvSpPr>
          <p:cNvPr id="18" name="テキスト ボックス 17">
            <a:extLst>
              <a:ext uri="{FF2B5EF4-FFF2-40B4-BE49-F238E27FC236}">
                <a16:creationId xmlns:a16="http://schemas.microsoft.com/office/drawing/2014/main" id="{D54187DD-57AF-97A1-52B3-DA14456E4858}"/>
              </a:ext>
            </a:extLst>
          </p:cNvPr>
          <p:cNvSpPr txBox="1"/>
          <p:nvPr/>
        </p:nvSpPr>
        <p:spPr>
          <a:xfrm>
            <a:off x="5986071" y="2554436"/>
            <a:ext cx="5521833" cy="400110"/>
          </a:xfrm>
          <a:prstGeom prst="rect">
            <a:avLst/>
          </a:prstGeom>
          <a:noFill/>
        </p:spPr>
        <p:txBody>
          <a:bodyPr wrap="square" rtlCol="0">
            <a:spAutoFit/>
          </a:bodyPr>
          <a:lstStyle/>
          <a:p>
            <a:r>
              <a:rPr kumimoji="1" lang="ja-JP" altLang="en-US" sz="2000" dirty="0"/>
              <a:t>・</a:t>
            </a:r>
            <a:r>
              <a:rPr kumimoji="1" lang="en-US" altLang="ja-JP" sz="2000" dirty="0"/>
              <a:t>Local path</a:t>
            </a:r>
            <a:r>
              <a:rPr kumimoji="1" lang="ja-JP" altLang="en-US" sz="2000" dirty="0"/>
              <a:t>にリポジトリの保存場所を入力</a:t>
            </a:r>
            <a:endParaRPr kumimoji="1" lang="en-US" altLang="ja-JP" sz="2000" dirty="0"/>
          </a:p>
        </p:txBody>
      </p:sp>
      <p:sp>
        <p:nvSpPr>
          <p:cNvPr id="19" name="テキスト ボックス 18">
            <a:extLst>
              <a:ext uri="{FF2B5EF4-FFF2-40B4-BE49-F238E27FC236}">
                <a16:creationId xmlns:a16="http://schemas.microsoft.com/office/drawing/2014/main" id="{8C2C8A28-E028-7AB8-C635-C8179E7EB724}"/>
              </a:ext>
            </a:extLst>
          </p:cNvPr>
          <p:cNvSpPr txBox="1"/>
          <p:nvPr/>
        </p:nvSpPr>
        <p:spPr>
          <a:xfrm>
            <a:off x="6096000" y="3964944"/>
            <a:ext cx="5946411" cy="707886"/>
          </a:xfrm>
          <a:prstGeom prst="rect">
            <a:avLst/>
          </a:prstGeom>
          <a:noFill/>
        </p:spPr>
        <p:txBody>
          <a:bodyPr wrap="square" rtlCol="0">
            <a:spAutoFit/>
          </a:bodyPr>
          <a:lstStyle/>
          <a:p>
            <a:r>
              <a:rPr kumimoji="1" lang="ja-JP" altLang="en-US" sz="2000" dirty="0"/>
              <a:t>・</a:t>
            </a:r>
            <a:r>
              <a:rPr kumimoji="1" lang="en-US" altLang="ja-JP" sz="2000" dirty="0"/>
              <a:t>Git ignore</a:t>
            </a:r>
            <a:r>
              <a:rPr kumimoji="1" lang="ja-JP" altLang="en-US" sz="2000" dirty="0"/>
              <a:t>を</a:t>
            </a:r>
            <a:r>
              <a:rPr kumimoji="1" lang="en-US" altLang="ja-JP" sz="2000" dirty="0"/>
              <a:t>None</a:t>
            </a:r>
            <a:r>
              <a:rPr kumimoji="1" lang="ja-JP" altLang="en-US" sz="2000" dirty="0"/>
              <a:t>に設定</a:t>
            </a:r>
            <a:endParaRPr kumimoji="1" lang="en-US" altLang="ja-JP" sz="2000" dirty="0"/>
          </a:p>
          <a:p>
            <a:r>
              <a:rPr kumimoji="1" lang="ja-JP" altLang="en-US" sz="2000" dirty="0"/>
              <a:t>（リポジトリ内の無視したいファイル名の選択）</a:t>
            </a:r>
          </a:p>
        </p:txBody>
      </p:sp>
      <p:sp>
        <p:nvSpPr>
          <p:cNvPr id="20" name="テキスト ボックス 19">
            <a:extLst>
              <a:ext uri="{FF2B5EF4-FFF2-40B4-BE49-F238E27FC236}">
                <a16:creationId xmlns:a16="http://schemas.microsoft.com/office/drawing/2014/main" id="{471159F5-EDC3-8AF9-DD38-30D76A1837F8}"/>
              </a:ext>
            </a:extLst>
          </p:cNvPr>
          <p:cNvSpPr txBox="1"/>
          <p:nvPr/>
        </p:nvSpPr>
        <p:spPr>
          <a:xfrm>
            <a:off x="6096000" y="4824086"/>
            <a:ext cx="6200930" cy="707886"/>
          </a:xfrm>
          <a:prstGeom prst="rect">
            <a:avLst/>
          </a:prstGeom>
          <a:noFill/>
        </p:spPr>
        <p:txBody>
          <a:bodyPr wrap="square" rtlCol="0">
            <a:spAutoFit/>
          </a:bodyPr>
          <a:lstStyle/>
          <a:p>
            <a:r>
              <a:rPr kumimoji="1" lang="ja-JP" altLang="en-US" sz="2000" dirty="0"/>
              <a:t>・</a:t>
            </a:r>
            <a:r>
              <a:rPr kumimoji="1" lang="en-US" altLang="ja-JP" sz="2000" dirty="0"/>
              <a:t>License</a:t>
            </a:r>
            <a:r>
              <a:rPr kumimoji="1" lang="ja-JP" altLang="en-US" sz="2000" dirty="0"/>
              <a:t>を</a:t>
            </a:r>
            <a:r>
              <a:rPr kumimoji="1" lang="en-US" altLang="ja-JP" sz="2000" dirty="0"/>
              <a:t>None</a:t>
            </a:r>
            <a:r>
              <a:rPr kumimoji="1" lang="ja-JP" altLang="en-US" sz="2000" dirty="0"/>
              <a:t>に設定</a:t>
            </a:r>
            <a:endParaRPr kumimoji="1" lang="en-US" altLang="ja-JP" sz="2000" dirty="0"/>
          </a:p>
          <a:p>
            <a:r>
              <a:rPr kumimoji="1" lang="ja-JP" altLang="en-US" sz="2000" dirty="0"/>
              <a:t>（リポジトリのライセンス選択）</a:t>
            </a:r>
          </a:p>
        </p:txBody>
      </p:sp>
      <p:sp>
        <p:nvSpPr>
          <p:cNvPr id="21" name="テキスト ボックス 20">
            <a:extLst>
              <a:ext uri="{FF2B5EF4-FFF2-40B4-BE49-F238E27FC236}">
                <a16:creationId xmlns:a16="http://schemas.microsoft.com/office/drawing/2014/main" id="{5EFAE23E-6CC8-78BF-9B3A-D2B316C7ACA2}"/>
              </a:ext>
            </a:extLst>
          </p:cNvPr>
          <p:cNvSpPr txBox="1"/>
          <p:nvPr/>
        </p:nvSpPr>
        <p:spPr>
          <a:xfrm>
            <a:off x="6095999" y="5683228"/>
            <a:ext cx="6200930" cy="400110"/>
          </a:xfrm>
          <a:prstGeom prst="rect">
            <a:avLst/>
          </a:prstGeom>
          <a:noFill/>
        </p:spPr>
        <p:txBody>
          <a:bodyPr wrap="square" rtlCol="0">
            <a:spAutoFit/>
          </a:bodyPr>
          <a:lstStyle/>
          <a:p>
            <a:r>
              <a:rPr kumimoji="1" lang="ja-JP" altLang="en-US" sz="2000" dirty="0"/>
              <a:t>・</a:t>
            </a:r>
            <a:r>
              <a:rPr kumimoji="1" lang="en-US" altLang="ja-JP" sz="2000" dirty="0"/>
              <a:t>Create repository</a:t>
            </a:r>
            <a:r>
              <a:rPr kumimoji="1" lang="ja-JP" altLang="en-US" sz="2000" dirty="0"/>
              <a:t>をクリック</a:t>
            </a:r>
          </a:p>
        </p:txBody>
      </p:sp>
      <p:sp>
        <p:nvSpPr>
          <p:cNvPr id="24" name="テキスト ボックス 23">
            <a:extLst>
              <a:ext uri="{FF2B5EF4-FFF2-40B4-BE49-F238E27FC236}">
                <a16:creationId xmlns:a16="http://schemas.microsoft.com/office/drawing/2014/main" id="{4EE2CA34-564F-318F-EAA6-470A5E9D12DF}"/>
              </a:ext>
            </a:extLst>
          </p:cNvPr>
          <p:cNvSpPr txBox="1"/>
          <p:nvPr/>
        </p:nvSpPr>
        <p:spPr>
          <a:xfrm>
            <a:off x="6095999" y="6219092"/>
            <a:ext cx="6200930" cy="400110"/>
          </a:xfrm>
          <a:prstGeom prst="rect">
            <a:avLst/>
          </a:prstGeom>
          <a:noFill/>
        </p:spPr>
        <p:txBody>
          <a:bodyPr wrap="square" rtlCol="0">
            <a:spAutoFit/>
          </a:bodyPr>
          <a:lstStyle/>
          <a:p>
            <a:r>
              <a:rPr kumimoji="1" lang="ja-JP" altLang="en-US" sz="2000" dirty="0"/>
              <a:t>・これでローカルリポジトリ作成完了！</a:t>
            </a:r>
          </a:p>
        </p:txBody>
      </p:sp>
      <p:grpSp>
        <p:nvGrpSpPr>
          <p:cNvPr id="6" name="グループ化 5">
            <a:extLst>
              <a:ext uri="{FF2B5EF4-FFF2-40B4-BE49-F238E27FC236}">
                <a16:creationId xmlns:a16="http://schemas.microsoft.com/office/drawing/2014/main" id="{F96B3BFD-89D9-193C-4536-F1F5572CBCD2}"/>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F3EF4A97-890E-CD94-1997-3EA514424815}"/>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7F0C4D2E-D8AE-210E-826E-9C1A6261DA78}"/>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・ローカルリポジトリの作成</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365615E1-FDF0-03D8-BE75-2B31A1A93B45}"/>
              </a:ext>
            </a:extLst>
          </p:cNvPr>
          <p:cNvSpPr txBox="1"/>
          <p:nvPr/>
        </p:nvSpPr>
        <p:spPr>
          <a:xfrm flipH="1">
            <a:off x="9698871" y="1706820"/>
            <a:ext cx="3015642" cy="338554"/>
          </a:xfrm>
          <a:prstGeom prst="rect">
            <a:avLst/>
          </a:prstGeom>
          <a:noFill/>
        </p:spPr>
        <p:txBody>
          <a:bodyPr wrap="square" rtlCol="0">
            <a:spAutoFit/>
          </a:bodyPr>
          <a:lstStyle/>
          <a:p>
            <a:r>
              <a:rPr kumimoji="1" lang="en-US" altLang="ja-JP" sz="1600" dirty="0">
                <a:solidFill>
                  <a:srgbClr val="FF0000"/>
                </a:solidFill>
              </a:rPr>
              <a:t>※</a:t>
            </a:r>
            <a:r>
              <a:rPr kumimoji="1" lang="ja-JP" altLang="en-US" sz="1600" dirty="0">
                <a:solidFill>
                  <a:srgbClr val="FF0000"/>
                </a:solidFill>
              </a:rPr>
              <a:t>名前は被らないように</a:t>
            </a:r>
            <a:r>
              <a:rPr kumimoji="1" lang="en-US" altLang="ja-JP" sz="1600" dirty="0">
                <a:solidFill>
                  <a:srgbClr val="FF0000"/>
                </a:solidFill>
              </a:rPr>
              <a:t>!!</a:t>
            </a:r>
            <a:endParaRPr kumimoji="1" lang="ja-JP" altLang="en-US" sz="1600" dirty="0">
              <a:solidFill>
                <a:srgbClr val="FF0000"/>
              </a:solidFill>
            </a:endParaRPr>
          </a:p>
        </p:txBody>
      </p:sp>
    </p:spTree>
    <p:extLst>
      <p:ext uri="{BB962C8B-B14F-4D97-AF65-F5344CB8AC3E}">
        <p14:creationId xmlns:p14="http://schemas.microsoft.com/office/powerpoint/2010/main" val="4259397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 y="2725943"/>
            <a:ext cx="12191999" cy="1406113"/>
          </a:xfrm>
        </p:spPr>
        <p:txBody>
          <a:bodyPr anchor="b">
            <a:normAutofit/>
          </a:bodyPr>
          <a:lstStyle/>
          <a:p>
            <a:r>
              <a:rPr lang="ja-JP" altLang="en-US" sz="4400" dirty="0"/>
              <a:t>ローカルリポジトリから</a:t>
            </a:r>
            <a:br>
              <a:rPr lang="en-US" altLang="ja-JP" sz="4400" dirty="0"/>
            </a:br>
            <a:r>
              <a:rPr lang="ja-JP" altLang="en-US" sz="4400" dirty="0"/>
              <a:t>リモートリポジトリを作成してみよう</a:t>
            </a:r>
            <a:r>
              <a:rPr lang="en-US" altLang="ja-JP" sz="4400" dirty="0"/>
              <a:t>!!</a:t>
            </a:r>
            <a:endParaRPr lang="ja-JP" altLang="en-US" sz="44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804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スクリーンショット&#10;&#10;自動的に生成された説明">
            <a:extLst>
              <a:ext uri="{FF2B5EF4-FFF2-40B4-BE49-F238E27FC236}">
                <a16:creationId xmlns:a16="http://schemas.microsoft.com/office/drawing/2014/main" id="{0CF31361-30CE-FD43-8A6E-D01F23B18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048" y="1389847"/>
            <a:ext cx="9382126" cy="5274870"/>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816079" y="993233"/>
            <a:ext cx="6019349" cy="400110"/>
          </a:xfrm>
          <a:prstGeom prst="rect">
            <a:avLst/>
          </a:prstGeom>
          <a:noFill/>
        </p:spPr>
        <p:txBody>
          <a:bodyPr wrap="square" rtlCol="0">
            <a:spAutoFit/>
          </a:bodyPr>
          <a:lstStyle/>
          <a:p>
            <a:r>
              <a:rPr kumimoji="1" lang="ja-JP" altLang="en-US" sz="2000" dirty="0"/>
              <a:t>・</a:t>
            </a:r>
            <a:r>
              <a:rPr kumimoji="1" lang="en-US" altLang="ja-JP" sz="2000" dirty="0"/>
              <a:t>[Publish repository]</a:t>
            </a:r>
            <a:r>
              <a:rPr kumimoji="1" lang="ja-JP" altLang="en-US" sz="2000" dirty="0"/>
              <a:t>をクリック</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4180117" y="1464272"/>
            <a:ext cx="1683654" cy="5515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5863771" y="1538745"/>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nvGrpSpPr>
          <p:cNvPr id="2" name="グループ化 1">
            <a:extLst>
              <a:ext uri="{FF2B5EF4-FFF2-40B4-BE49-F238E27FC236}">
                <a16:creationId xmlns:a16="http://schemas.microsoft.com/office/drawing/2014/main" id="{FB689FFF-039D-4CF5-4625-788199903C32}"/>
              </a:ext>
            </a:extLst>
          </p:cNvPr>
          <p:cNvGrpSpPr/>
          <p:nvPr/>
        </p:nvGrpSpPr>
        <p:grpSpPr>
          <a:xfrm>
            <a:off x="-156089" y="-1"/>
            <a:ext cx="12348089" cy="634258"/>
            <a:chOff x="-156089" y="-1"/>
            <a:chExt cx="12348089" cy="634258"/>
          </a:xfrm>
        </p:grpSpPr>
        <p:sp>
          <p:nvSpPr>
            <p:cNvPr id="5" name="正方形/長方形 4">
              <a:extLst>
                <a:ext uri="{FF2B5EF4-FFF2-40B4-BE49-F238E27FC236}">
                  <a16:creationId xmlns:a16="http://schemas.microsoft.com/office/drawing/2014/main" id="{49DDE27C-E149-5866-ED1C-4C8E129F62B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083ACED2-F768-7BED-0702-181FC13AC80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・ローカルからリモート作成</a:t>
              </a:r>
              <a:endParaRPr lang="ja-JP" altLang="en-US" sz="2800" dirty="0">
                <a:solidFill>
                  <a:schemeClr val="bg1"/>
                </a:solidFill>
              </a:endParaRPr>
            </a:p>
          </p:txBody>
        </p:sp>
      </p:grpSp>
      <p:sp>
        <p:nvSpPr>
          <p:cNvPr id="10" name="テキスト ボックス 9">
            <a:extLst>
              <a:ext uri="{FF2B5EF4-FFF2-40B4-BE49-F238E27FC236}">
                <a16:creationId xmlns:a16="http://schemas.microsoft.com/office/drawing/2014/main" id="{774F3883-3C18-6E9A-F74A-76AB6F516FB3}"/>
              </a:ext>
            </a:extLst>
          </p:cNvPr>
          <p:cNvSpPr txBox="1"/>
          <p:nvPr/>
        </p:nvSpPr>
        <p:spPr>
          <a:xfrm>
            <a:off x="816079" y="643036"/>
            <a:ext cx="6151999" cy="400110"/>
          </a:xfrm>
          <a:prstGeom prst="rect">
            <a:avLst/>
          </a:prstGeom>
          <a:noFill/>
        </p:spPr>
        <p:txBody>
          <a:bodyPr wrap="square" rtlCol="0">
            <a:spAutoFit/>
          </a:bodyPr>
          <a:lstStyle/>
          <a:p>
            <a:r>
              <a:rPr kumimoji="1" lang="ja-JP" altLang="en-US" sz="2000" dirty="0"/>
              <a:t>・</a:t>
            </a:r>
            <a:r>
              <a:rPr kumimoji="1" lang="en-US" altLang="ja-JP" sz="2000" dirty="0"/>
              <a:t>Git Hub Desktop</a:t>
            </a:r>
            <a:r>
              <a:rPr kumimoji="1" lang="ja-JP" altLang="en-US" sz="2000" dirty="0"/>
              <a:t>を開く</a:t>
            </a:r>
            <a:endParaRPr kumimoji="1" lang="ja-JP" altLang="en-US" dirty="0"/>
          </a:p>
        </p:txBody>
      </p:sp>
      <p:sp>
        <p:nvSpPr>
          <p:cNvPr id="11" name="テキスト ボックス 10">
            <a:extLst>
              <a:ext uri="{FF2B5EF4-FFF2-40B4-BE49-F238E27FC236}">
                <a16:creationId xmlns:a16="http://schemas.microsoft.com/office/drawing/2014/main" id="{02D5A04C-5197-DB18-854A-7972A92AC23D}"/>
              </a:ext>
            </a:extLst>
          </p:cNvPr>
          <p:cNvSpPr txBox="1"/>
          <p:nvPr/>
        </p:nvSpPr>
        <p:spPr>
          <a:xfrm>
            <a:off x="3771798" y="698969"/>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spTree>
    <p:extLst>
      <p:ext uri="{BB962C8B-B14F-4D97-AF65-F5344CB8AC3E}">
        <p14:creationId xmlns:p14="http://schemas.microsoft.com/office/powerpoint/2010/main" val="2714835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CFFCFE-3B67-4556-0E5B-FBE63C556BD2}"/>
              </a:ext>
            </a:extLst>
          </p:cNvPr>
          <p:cNvSpPr>
            <a:spLocks noGrp="1"/>
          </p:cNvSpPr>
          <p:nvPr>
            <p:ph type="title"/>
          </p:nvPr>
        </p:nvSpPr>
        <p:spPr/>
        <p:txBody>
          <a:bodyPr/>
          <a:lstStyle/>
          <a:p>
            <a:r>
              <a:rPr lang="en-US" altLang="ja-JP" sz="4800" cap="none" dirty="0"/>
              <a:t>Git</a:t>
            </a:r>
            <a:r>
              <a:rPr kumimoji="1" lang="ja-JP" altLang="en-US" sz="48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6860F2CD-9E45-2BD2-9F36-4D9CE2D7990E}"/>
              </a:ext>
            </a:extLst>
          </p:cNvPr>
          <p:cNvSpPr>
            <a:spLocks noGrp="1"/>
          </p:cNvSpPr>
          <p:nvPr>
            <p:ph idx="1"/>
          </p:nvPr>
        </p:nvSpPr>
        <p:spPr/>
        <p:txBody>
          <a:bodyPr/>
          <a:lstStyle/>
          <a:p>
            <a:pPr marL="0" indent="0">
              <a:buNone/>
            </a:pPr>
            <a:r>
              <a:rPr kumimoji="1" lang="en-US" altLang="ja-JP" dirty="0"/>
              <a:t>Git</a:t>
            </a:r>
            <a:r>
              <a:rPr kumimoji="1" lang="ja-JP" altLang="en-US" dirty="0"/>
              <a:t>のすごいところは、紙のコピーを自分だけでなく、ほかの人とも共有できることです。</a:t>
            </a:r>
          </a:p>
          <a:p>
            <a:pPr marL="0" indent="0">
              <a:buNone/>
            </a:pPr>
            <a:r>
              <a:rPr kumimoji="1" lang="ja-JP" altLang="en-US" dirty="0"/>
              <a:t>例えば、あなたが友だちと一緒に絵を描くことにしました。</a:t>
            </a:r>
          </a:p>
          <a:p>
            <a:pPr marL="0" indent="0">
              <a:buNone/>
            </a:pPr>
            <a:r>
              <a:rPr kumimoji="1" lang="ja-JP" altLang="en-US" dirty="0"/>
              <a:t>友だちもあなたと同じ絵を持っているとします。</a:t>
            </a:r>
          </a:p>
          <a:p>
            <a:pPr marL="0" indent="0">
              <a:buNone/>
            </a:pPr>
            <a:r>
              <a:rPr kumimoji="1" lang="ja-JP" altLang="en-US" dirty="0"/>
              <a:t>このとき、</a:t>
            </a:r>
            <a:r>
              <a:rPr kumimoji="1" lang="en-US" altLang="ja-JP" dirty="0"/>
              <a:t>Git</a:t>
            </a:r>
            <a:r>
              <a:rPr kumimoji="1" lang="ja-JP" altLang="en-US" dirty="0"/>
              <a:t>はあなたと友だちの絵の違いを見つけて、合わせることができます。これを「分散型」と呼びます。</a:t>
            </a:r>
          </a:p>
        </p:txBody>
      </p:sp>
    </p:spTree>
    <p:extLst>
      <p:ext uri="{BB962C8B-B14F-4D97-AF65-F5344CB8AC3E}">
        <p14:creationId xmlns:p14="http://schemas.microsoft.com/office/powerpoint/2010/main" val="3690874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AF9D0241-9DC5-84FB-EDDD-70553ED3C05A}"/>
              </a:ext>
            </a:extLst>
          </p:cNvPr>
          <p:cNvGrpSpPr/>
          <p:nvPr/>
        </p:nvGrpSpPr>
        <p:grpSpPr>
          <a:xfrm>
            <a:off x="155541" y="1572739"/>
            <a:ext cx="5736703" cy="4910016"/>
            <a:chOff x="146070" y="1947984"/>
            <a:chExt cx="5736703" cy="4910016"/>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570142EE-9E7F-C990-3A0F-B60A83FEC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70" y="1947984"/>
              <a:ext cx="5736703" cy="4910016"/>
            </a:xfrm>
            <a:prstGeom prst="rect">
              <a:avLst/>
            </a:prstGeom>
            <a:ln>
              <a:noFill/>
            </a:ln>
            <a:effectLst>
              <a:outerShdw blurRad="292100" dist="139700" dir="2700000" algn="tl" rotWithShape="0">
                <a:srgbClr val="333333">
                  <a:alpha val="65000"/>
                </a:srgbClr>
              </a:outerShdw>
            </a:effectLst>
          </p:spPr>
        </p:pic>
        <p:sp>
          <p:nvSpPr>
            <p:cNvPr id="14" name="正方形/長方形 13">
              <a:extLst>
                <a:ext uri="{FF2B5EF4-FFF2-40B4-BE49-F238E27FC236}">
                  <a16:creationId xmlns:a16="http://schemas.microsoft.com/office/drawing/2014/main" id="{A6BA9D1A-96EE-E164-1859-F5DDBB5F2B04}"/>
                </a:ext>
              </a:extLst>
            </p:cNvPr>
            <p:cNvSpPr/>
            <p:nvPr/>
          </p:nvSpPr>
          <p:spPr>
            <a:xfrm>
              <a:off x="332580" y="3132734"/>
              <a:ext cx="5363682" cy="3458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D27E58AB-477E-42A8-EF91-C581BCC917E6}"/>
              </a:ext>
            </a:extLst>
          </p:cNvPr>
          <p:cNvGrpSpPr/>
          <p:nvPr/>
        </p:nvGrpSpPr>
        <p:grpSpPr>
          <a:xfrm>
            <a:off x="5696262" y="864853"/>
            <a:ext cx="6710596" cy="4845827"/>
            <a:chOff x="5696262" y="1399425"/>
            <a:chExt cx="6710596" cy="4845827"/>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5991070" y="2107311"/>
              <a:ext cx="4906781" cy="400110"/>
            </a:xfrm>
            <a:prstGeom prst="rect">
              <a:avLst/>
            </a:prstGeom>
            <a:noFill/>
          </p:spPr>
          <p:txBody>
            <a:bodyPr wrap="square" rtlCol="0">
              <a:spAutoFit/>
            </a:bodyPr>
            <a:lstStyle/>
            <a:p>
              <a:r>
                <a:rPr kumimoji="1" lang="ja-JP" altLang="en-US" sz="2000" dirty="0"/>
                <a:t>・</a:t>
              </a:r>
              <a:r>
                <a:rPr kumimoji="1" lang="en-US" altLang="ja-JP" sz="2000" dirty="0"/>
                <a:t>Name</a:t>
              </a:r>
              <a:r>
                <a:rPr kumimoji="1" lang="ja-JP" altLang="en-US" sz="2000" dirty="0"/>
                <a:t>にリポジトリの名前を入力</a:t>
              </a:r>
            </a:p>
          </p:txBody>
        </p:sp>
        <p:sp>
          <p:nvSpPr>
            <p:cNvPr id="15" name="テキスト ボックス 14">
              <a:extLst>
                <a:ext uri="{FF2B5EF4-FFF2-40B4-BE49-F238E27FC236}">
                  <a16:creationId xmlns:a16="http://schemas.microsoft.com/office/drawing/2014/main" id="{6101502D-F921-8F7F-E15D-4A0C1507EA8B}"/>
                </a:ext>
              </a:extLst>
            </p:cNvPr>
            <p:cNvSpPr txBox="1"/>
            <p:nvPr/>
          </p:nvSpPr>
          <p:spPr>
            <a:xfrm>
              <a:off x="5696262" y="1399425"/>
              <a:ext cx="6340197" cy="707886"/>
            </a:xfrm>
            <a:prstGeom prst="rect">
              <a:avLst/>
            </a:prstGeom>
            <a:noFill/>
          </p:spPr>
          <p:txBody>
            <a:bodyPr wrap="none" rtlCol="0">
              <a:spAutoFit/>
            </a:bodyPr>
            <a:lstStyle/>
            <a:p>
              <a:r>
                <a:rPr kumimoji="1" lang="ja-JP" altLang="en-US" sz="4000" dirty="0"/>
                <a:t>リモートリポジトリの設定</a:t>
              </a:r>
            </a:p>
          </p:txBody>
        </p:sp>
        <p:sp>
          <p:nvSpPr>
            <p:cNvPr id="16" name="テキスト ボックス 15">
              <a:extLst>
                <a:ext uri="{FF2B5EF4-FFF2-40B4-BE49-F238E27FC236}">
                  <a16:creationId xmlns:a16="http://schemas.microsoft.com/office/drawing/2014/main" id="{76F68883-2E6E-1774-7788-DFB0D012F5EA}"/>
                </a:ext>
              </a:extLst>
            </p:cNvPr>
            <p:cNvSpPr txBox="1"/>
            <p:nvPr/>
          </p:nvSpPr>
          <p:spPr>
            <a:xfrm>
              <a:off x="5991070" y="3882627"/>
              <a:ext cx="6200930" cy="1015663"/>
            </a:xfrm>
            <a:prstGeom prst="rect">
              <a:avLst/>
            </a:prstGeom>
            <a:noFill/>
          </p:spPr>
          <p:txBody>
            <a:bodyPr wrap="square" rtlCol="0">
              <a:spAutoFit/>
            </a:bodyPr>
            <a:lstStyle/>
            <a:p>
              <a:r>
                <a:rPr kumimoji="1" lang="ja-JP" altLang="en-US" sz="2000" dirty="0"/>
                <a:t>・</a:t>
              </a:r>
              <a:r>
                <a:rPr kumimoji="1" lang="en-US" altLang="ja-JP" sz="2000" dirty="0"/>
                <a:t>Organization</a:t>
              </a:r>
              <a:r>
                <a:rPr kumimoji="1" lang="ja-JP" altLang="en-US" sz="2000" dirty="0"/>
                <a:t>を</a:t>
              </a:r>
              <a:r>
                <a:rPr kumimoji="1" lang="en-US" altLang="ja-JP" sz="2000" dirty="0"/>
                <a:t>None</a:t>
              </a:r>
              <a:r>
                <a:rPr kumimoji="1" lang="ja-JP" altLang="en-US" sz="2000" dirty="0"/>
                <a:t>に設定</a:t>
              </a:r>
              <a:endParaRPr kumimoji="1" lang="en-US" altLang="ja-JP" sz="2000" dirty="0"/>
            </a:p>
            <a:p>
              <a:r>
                <a:rPr kumimoji="1" lang="ja-JP" altLang="en-US" sz="2000" dirty="0"/>
                <a:t>　（リポジトリを組織管理下に置けるようにする</a:t>
              </a:r>
              <a:endParaRPr kumimoji="1" lang="en-US" altLang="ja-JP" sz="2000" dirty="0"/>
            </a:p>
            <a:p>
              <a:r>
                <a:rPr kumimoji="1" lang="ja-JP" altLang="en-US" sz="2000" dirty="0"/>
                <a:t>　　設定）</a:t>
              </a:r>
              <a:endParaRPr kumimoji="1" lang="en-US" altLang="ja-JP" sz="2000" dirty="0"/>
            </a:p>
          </p:txBody>
        </p:sp>
        <p:sp>
          <p:nvSpPr>
            <p:cNvPr id="17" name="テキスト ボックス 16">
              <a:extLst>
                <a:ext uri="{FF2B5EF4-FFF2-40B4-BE49-F238E27FC236}">
                  <a16:creationId xmlns:a16="http://schemas.microsoft.com/office/drawing/2014/main" id="{42ABAE53-8815-11D3-739B-001604CA5132}"/>
                </a:ext>
              </a:extLst>
            </p:cNvPr>
            <p:cNvSpPr txBox="1"/>
            <p:nvPr/>
          </p:nvSpPr>
          <p:spPr>
            <a:xfrm>
              <a:off x="5986071" y="2649616"/>
              <a:ext cx="6420787" cy="400110"/>
            </a:xfrm>
            <a:prstGeom prst="rect">
              <a:avLst/>
            </a:prstGeom>
            <a:noFill/>
          </p:spPr>
          <p:txBody>
            <a:bodyPr wrap="square" rtlCol="0">
              <a:spAutoFit/>
            </a:bodyPr>
            <a:lstStyle/>
            <a:p>
              <a:r>
                <a:rPr kumimoji="1" lang="ja-JP" altLang="en-US" sz="2000" dirty="0"/>
                <a:t>・</a:t>
              </a:r>
              <a:r>
                <a:rPr kumimoji="1" lang="en-US" altLang="ja-JP" sz="2000" dirty="0"/>
                <a:t>Description</a:t>
              </a:r>
              <a:r>
                <a:rPr kumimoji="1" lang="ja-JP" altLang="en-US" sz="2000" dirty="0"/>
                <a:t>に検索エンジン用のキーワードを入力</a:t>
              </a:r>
            </a:p>
          </p:txBody>
        </p:sp>
        <p:sp>
          <p:nvSpPr>
            <p:cNvPr id="18" name="テキスト ボックス 17">
              <a:extLst>
                <a:ext uri="{FF2B5EF4-FFF2-40B4-BE49-F238E27FC236}">
                  <a16:creationId xmlns:a16="http://schemas.microsoft.com/office/drawing/2014/main" id="{D54187DD-57AF-97A1-52B3-DA14456E4858}"/>
                </a:ext>
              </a:extLst>
            </p:cNvPr>
            <p:cNvSpPr txBox="1"/>
            <p:nvPr/>
          </p:nvSpPr>
          <p:spPr>
            <a:xfrm>
              <a:off x="5986071" y="3159239"/>
              <a:ext cx="6420787" cy="707886"/>
            </a:xfrm>
            <a:prstGeom prst="rect">
              <a:avLst/>
            </a:prstGeom>
            <a:noFill/>
          </p:spPr>
          <p:txBody>
            <a:bodyPr wrap="square" rtlCol="0">
              <a:spAutoFit/>
            </a:bodyPr>
            <a:lstStyle/>
            <a:p>
              <a:r>
                <a:rPr kumimoji="1" lang="ja-JP" altLang="en-US" sz="2000" dirty="0"/>
                <a:t>・</a:t>
              </a:r>
              <a:r>
                <a:rPr kumimoji="1" lang="en-US" altLang="ja-JP" sz="2000" dirty="0"/>
                <a:t>[Keep this code private]</a:t>
              </a:r>
              <a:r>
                <a:rPr kumimoji="1" lang="ja-JP" altLang="en-US" sz="2000" dirty="0"/>
                <a:t>のチェックを消す</a:t>
              </a:r>
              <a:endParaRPr kumimoji="1" lang="en-US" altLang="ja-JP" sz="2000" dirty="0"/>
            </a:p>
            <a:p>
              <a:r>
                <a:rPr kumimoji="1" lang="ja-JP" altLang="en-US" sz="2000" dirty="0"/>
                <a:t>　（リポジトリをに鍵をつけるかどうかの設定）</a:t>
              </a:r>
              <a:endParaRPr kumimoji="1" lang="en-US" altLang="ja-JP" sz="2000" dirty="0"/>
            </a:p>
          </p:txBody>
        </p:sp>
        <p:sp>
          <p:nvSpPr>
            <p:cNvPr id="19" name="テキスト ボックス 18">
              <a:extLst>
                <a:ext uri="{FF2B5EF4-FFF2-40B4-BE49-F238E27FC236}">
                  <a16:creationId xmlns:a16="http://schemas.microsoft.com/office/drawing/2014/main" id="{8C2C8A28-E028-7AB8-C635-C8179E7EB724}"/>
                </a:ext>
              </a:extLst>
            </p:cNvPr>
            <p:cNvSpPr txBox="1"/>
            <p:nvPr/>
          </p:nvSpPr>
          <p:spPr>
            <a:xfrm>
              <a:off x="5986071" y="4898290"/>
              <a:ext cx="5946411" cy="400110"/>
            </a:xfrm>
            <a:prstGeom prst="rect">
              <a:avLst/>
            </a:prstGeom>
            <a:noFill/>
          </p:spPr>
          <p:txBody>
            <a:bodyPr wrap="square" rtlCol="0">
              <a:spAutoFit/>
            </a:bodyPr>
            <a:lstStyle/>
            <a:p>
              <a:r>
                <a:rPr kumimoji="1" lang="ja-JP" altLang="en-US" sz="2000" dirty="0"/>
                <a:t>・</a:t>
              </a:r>
              <a:r>
                <a:rPr kumimoji="1" lang="en-US" altLang="ja-JP" sz="2000" dirty="0"/>
                <a:t>[Publish repository]</a:t>
              </a:r>
              <a:r>
                <a:rPr kumimoji="1" lang="ja-JP" altLang="en-US" sz="2000" dirty="0"/>
                <a:t>をクリック</a:t>
              </a:r>
              <a:endParaRPr kumimoji="1" lang="en-US" altLang="ja-JP" sz="2000" dirty="0"/>
            </a:p>
          </p:txBody>
        </p:sp>
        <p:sp>
          <p:nvSpPr>
            <p:cNvPr id="20" name="テキスト ボックス 19">
              <a:extLst>
                <a:ext uri="{FF2B5EF4-FFF2-40B4-BE49-F238E27FC236}">
                  <a16:creationId xmlns:a16="http://schemas.microsoft.com/office/drawing/2014/main" id="{471159F5-EDC3-8AF9-DD38-30D76A1837F8}"/>
                </a:ext>
              </a:extLst>
            </p:cNvPr>
            <p:cNvSpPr txBox="1"/>
            <p:nvPr/>
          </p:nvSpPr>
          <p:spPr>
            <a:xfrm>
              <a:off x="5982552" y="5537366"/>
              <a:ext cx="5876513" cy="707886"/>
            </a:xfrm>
            <a:prstGeom prst="rect">
              <a:avLst/>
            </a:prstGeom>
            <a:noFill/>
          </p:spPr>
          <p:txBody>
            <a:bodyPr wrap="square" rtlCol="0">
              <a:spAutoFit/>
            </a:bodyPr>
            <a:lstStyle/>
            <a:p>
              <a:r>
                <a:rPr kumimoji="1" lang="ja-JP" altLang="en-US" sz="2000" dirty="0"/>
                <a:t>・これでローカルリポジトリからリモートリポジトリを作成することができました！</a:t>
              </a:r>
              <a:endParaRPr kumimoji="1" lang="en-US" altLang="ja-JP" sz="2000" dirty="0"/>
            </a:p>
          </p:txBody>
        </p:sp>
      </p:grpSp>
      <p:grpSp>
        <p:nvGrpSpPr>
          <p:cNvPr id="2" name="グループ化 1">
            <a:extLst>
              <a:ext uri="{FF2B5EF4-FFF2-40B4-BE49-F238E27FC236}">
                <a16:creationId xmlns:a16="http://schemas.microsoft.com/office/drawing/2014/main" id="{4290F261-924D-BFE0-C3D6-84070B115278}"/>
              </a:ext>
            </a:extLst>
          </p:cNvPr>
          <p:cNvGrpSpPr/>
          <p:nvPr/>
        </p:nvGrpSpPr>
        <p:grpSpPr>
          <a:xfrm>
            <a:off x="-156089" y="-1"/>
            <a:ext cx="12348089" cy="634258"/>
            <a:chOff x="-156089" y="-1"/>
            <a:chExt cx="12348089" cy="634258"/>
          </a:xfrm>
        </p:grpSpPr>
        <p:sp>
          <p:nvSpPr>
            <p:cNvPr id="4" name="正方形/長方形 3">
              <a:extLst>
                <a:ext uri="{FF2B5EF4-FFF2-40B4-BE49-F238E27FC236}">
                  <a16:creationId xmlns:a16="http://schemas.microsoft.com/office/drawing/2014/main" id="{79E6E489-5130-FCBA-4A35-0949A555613C}"/>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2FA3FB4B-6D38-FBD9-6CB4-FEF58E52245F}"/>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・ローカルからリモート作成</a:t>
              </a:r>
              <a:endParaRPr lang="ja-JP" altLang="en-US" sz="2800" dirty="0">
                <a:solidFill>
                  <a:schemeClr val="bg1"/>
                </a:solidFill>
              </a:endParaRPr>
            </a:p>
          </p:txBody>
        </p:sp>
      </p:grpSp>
    </p:spTree>
    <p:extLst>
      <p:ext uri="{BB962C8B-B14F-4D97-AF65-F5344CB8AC3E}">
        <p14:creationId xmlns:p14="http://schemas.microsoft.com/office/powerpoint/2010/main" val="2531003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534564" y="2810349"/>
            <a:ext cx="11122869" cy="1237301"/>
          </a:xfrm>
        </p:spPr>
        <p:txBody>
          <a:bodyPr anchor="b">
            <a:normAutofit/>
          </a:bodyPr>
          <a:lstStyle/>
          <a:p>
            <a:r>
              <a:rPr lang="ja-JP" altLang="en-US" sz="8000" dirty="0"/>
              <a:t>コミットしてみよう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240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1069298" y="1221794"/>
            <a:ext cx="9124013" cy="523220"/>
          </a:xfrm>
          <a:prstGeom prst="rect">
            <a:avLst/>
          </a:prstGeom>
          <a:noFill/>
        </p:spPr>
        <p:txBody>
          <a:bodyPr wrap="square" rtlCol="0">
            <a:spAutoFit/>
          </a:bodyPr>
          <a:lstStyle/>
          <a:p>
            <a:r>
              <a:rPr kumimoji="1" lang="ja-JP" altLang="en-US" sz="2800" dirty="0"/>
              <a:t>・先ほど作成したロカールリポジトリを開く</a:t>
            </a:r>
            <a:endParaRPr kumimoji="1" lang="en-US" altLang="ja-JP" sz="2800" dirty="0"/>
          </a:p>
        </p:txBody>
      </p:sp>
      <p:sp>
        <p:nvSpPr>
          <p:cNvPr id="17" name="テキスト ボックス 16">
            <a:extLst>
              <a:ext uri="{FF2B5EF4-FFF2-40B4-BE49-F238E27FC236}">
                <a16:creationId xmlns:a16="http://schemas.microsoft.com/office/drawing/2014/main" id="{42ABAE53-8815-11D3-739B-001604CA5132}"/>
              </a:ext>
            </a:extLst>
          </p:cNvPr>
          <p:cNvSpPr txBox="1"/>
          <p:nvPr/>
        </p:nvSpPr>
        <p:spPr>
          <a:xfrm>
            <a:off x="1069298" y="1857853"/>
            <a:ext cx="10278256" cy="523220"/>
          </a:xfrm>
          <a:prstGeom prst="rect">
            <a:avLst/>
          </a:prstGeom>
          <a:noFill/>
        </p:spPr>
        <p:txBody>
          <a:bodyPr wrap="square" rtlCol="0">
            <a:spAutoFit/>
          </a:bodyPr>
          <a:lstStyle/>
          <a:p>
            <a:r>
              <a:rPr kumimoji="1" lang="ja-JP" altLang="en-US" sz="2800" dirty="0"/>
              <a:t>・ロカールリポジトリにテキストドキュメントを作成</a:t>
            </a:r>
            <a:endParaRPr kumimoji="1" lang="ja-JP" altLang="en-US" sz="2400" dirty="0"/>
          </a:p>
        </p:txBody>
      </p:sp>
      <p:sp>
        <p:nvSpPr>
          <p:cNvPr id="4" name="テキスト ボックス 3">
            <a:extLst>
              <a:ext uri="{FF2B5EF4-FFF2-40B4-BE49-F238E27FC236}">
                <a16:creationId xmlns:a16="http://schemas.microsoft.com/office/drawing/2014/main" id="{9313A7EF-AB87-AAB2-C45D-87C6B0CB7A3A}"/>
              </a:ext>
            </a:extLst>
          </p:cNvPr>
          <p:cNvSpPr txBox="1"/>
          <p:nvPr/>
        </p:nvSpPr>
        <p:spPr>
          <a:xfrm>
            <a:off x="1069298" y="2493912"/>
            <a:ext cx="10278256" cy="523220"/>
          </a:xfrm>
          <a:prstGeom prst="rect">
            <a:avLst/>
          </a:prstGeom>
          <a:noFill/>
        </p:spPr>
        <p:txBody>
          <a:bodyPr wrap="square" rtlCol="0">
            <a:spAutoFit/>
          </a:bodyPr>
          <a:lstStyle/>
          <a:p>
            <a:r>
              <a:rPr kumimoji="1" lang="ja-JP" altLang="en-US" sz="2800" dirty="0"/>
              <a:t>・ファイル名はテスト</a:t>
            </a:r>
            <a:r>
              <a:rPr kumimoji="1" lang="en-US" altLang="ja-JP" sz="2800" dirty="0"/>
              <a:t>.txt</a:t>
            </a:r>
            <a:endParaRPr kumimoji="1" lang="ja-JP" altLang="en-US" sz="2400" dirty="0"/>
          </a:p>
        </p:txBody>
      </p:sp>
      <p:sp>
        <p:nvSpPr>
          <p:cNvPr id="5" name="テキスト ボックス 4">
            <a:extLst>
              <a:ext uri="{FF2B5EF4-FFF2-40B4-BE49-F238E27FC236}">
                <a16:creationId xmlns:a16="http://schemas.microsoft.com/office/drawing/2014/main" id="{B0813819-F709-E5BD-A062-8AF6955DE8DE}"/>
              </a:ext>
            </a:extLst>
          </p:cNvPr>
          <p:cNvSpPr txBox="1"/>
          <p:nvPr/>
        </p:nvSpPr>
        <p:spPr>
          <a:xfrm>
            <a:off x="1069298" y="3129971"/>
            <a:ext cx="11822243" cy="954107"/>
          </a:xfrm>
          <a:prstGeom prst="rect">
            <a:avLst/>
          </a:prstGeom>
          <a:noFill/>
        </p:spPr>
        <p:txBody>
          <a:bodyPr wrap="square" rtlCol="0">
            <a:spAutoFit/>
          </a:bodyPr>
          <a:lstStyle/>
          <a:p>
            <a:r>
              <a:rPr kumimoji="1" lang="ja-JP" altLang="en-US" sz="2800" dirty="0"/>
              <a:t>・作成したテキストドキュメントを開き、</a:t>
            </a:r>
            <a:endParaRPr kumimoji="1" lang="en-US" altLang="ja-JP" sz="2800" dirty="0"/>
          </a:p>
          <a:p>
            <a:r>
              <a:rPr kumimoji="1" lang="ja-JP" altLang="en-US" sz="2800" dirty="0"/>
              <a:t>　好きな国名を書き込み保存</a:t>
            </a:r>
            <a:endParaRPr kumimoji="1" lang="ja-JP" altLang="en-US" sz="2400" dirty="0"/>
          </a:p>
        </p:txBody>
      </p:sp>
      <p:grpSp>
        <p:nvGrpSpPr>
          <p:cNvPr id="10" name="グループ化 9">
            <a:extLst>
              <a:ext uri="{FF2B5EF4-FFF2-40B4-BE49-F238E27FC236}">
                <a16:creationId xmlns:a16="http://schemas.microsoft.com/office/drawing/2014/main" id="{81A5F0F0-150A-A367-B708-9471D37BF09E}"/>
              </a:ext>
            </a:extLst>
          </p:cNvPr>
          <p:cNvGrpSpPr/>
          <p:nvPr/>
        </p:nvGrpSpPr>
        <p:grpSpPr>
          <a:xfrm>
            <a:off x="1069298" y="4084078"/>
            <a:ext cx="11822243" cy="523220"/>
            <a:chOff x="1069297" y="3766030"/>
            <a:chExt cx="11822243" cy="523220"/>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7" y="3766030"/>
              <a:ext cx="11822243" cy="523220"/>
            </a:xfrm>
            <a:prstGeom prst="rect">
              <a:avLst/>
            </a:prstGeom>
            <a:noFill/>
          </p:spPr>
          <p:txBody>
            <a:bodyPr wrap="square" rtlCol="0">
              <a:spAutoFit/>
            </a:bodyPr>
            <a:lstStyle/>
            <a:p>
              <a:r>
                <a:rPr kumimoji="1" lang="ja-JP" altLang="en-US" sz="2800" dirty="0"/>
                <a:t>・</a:t>
              </a:r>
              <a:r>
                <a:rPr kumimoji="1" lang="en-US" altLang="ja-JP" sz="2800" dirty="0"/>
                <a:t>Git Hub Desktop</a:t>
              </a:r>
              <a:r>
                <a:rPr kumimoji="1" lang="ja-JP" altLang="en-US" sz="2800" dirty="0"/>
                <a:t>を開く</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5046927" y="3919918"/>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3" name="グループ化 2">
            <a:extLst>
              <a:ext uri="{FF2B5EF4-FFF2-40B4-BE49-F238E27FC236}">
                <a16:creationId xmlns:a16="http://schemas.microsoft.com/office/drawing/2014/main" id="{D0248CBB-1723-7182-92D9-D78A3883A812}"/>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FBC5AD9C-116D-CABB-FB0B-C8CE9B508D9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05122B5C-012D-4846-735B-0DC07B09D8C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・コミットしてみよう</a:t>
              </a:r>
              <a:endParaRPr lang="ja-JP" altLang="en-US" sz="2800" dirty="0">
                <a:solidFill>
                  <a:schemeClr val="bg1"/>
                </a:solidFill>
              </a:endParaRPr>
            </a:p>
          </p:txBody>
        </p:sp>
      </p:grpSp>
    </p:spTree>
    <p:extLst>
      <p:ext uri="{BB962C8B-B14F-4D97-AF65-F5344CB8AC3E}">
        <p14:creationId xmlns:p14="http://schemas.microsoft.com/office/powerpoint/2010/main" val="3429864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descr="テキスト&#10;&#10;自動的に生成された説明">
            <a:extLst>
              <a:ext uri="{FF2B5EF4-FFF2-40B4-BE49-F238E27FC236}">
                <a16:creationId xmlns:a16="http://schemas.microsoft.com/office/drawing/2014/main" id="{75455A99-5D58-0763-3D05-5F8DDE25BDC2}"/>
              </a:ext>
            </a:extLst>
          </p:cNvPr>
          <p:cNvPicPr>
            <a:picLocks noChangeAspect="1"/>
          </p:cNvPicPr>
          <p:nvPr/>
        </p:nvPicPr>
        <p:blipFill rotWithShape="1">
          <a:blip r:embed="rId2">
            <a:extLst>
              <a:ext uri="{28A0092B-C50C-407E-A947-70E740481C1C}">
                <a14:useLocalDpi xmlns:a14="http://schemas.microsoft.com/office/drawing/2010/main" val="0"/>
              </a:ext>
            </a:extLst>
          </a:blip>
          <a:srcRect t="12904" r="8796"/>
          <a:stretch/>
        </p:blipFill>
        <p:spPr>
          <a:xfrm>
            <a:off x="299305" y="4464954"/>
            <a:ext cx="7465838" cy="2236375"/>
          </a:xfrm>
          <a:prstGeom prst="rect">
            <a:avLst/>
          </a:prstGeom>
        </p:spPr>
      </p:pic>
      <p:pic>
        <p:nvPicPr>
          <p:cNvPr id="11" name="図 1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DC4007FD-D06D-CD19-8A0A-3E7A25EBF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05" y="1026757"/>
            <a:ext cx="3634669" cy="3046487"/>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3933974" y="1029259"/>
            <a:ext cx="6019349" cy="400110"/>
          </a:xfrm>
          <a:prstGeom prst="rect">
            <a:avLst/>
          </a:prstGeom>
          <a:noFill/>
        </p:spPr>
        <p:txBody>
          <a:bodyPr wrap="square" rtlCol="0">
            <a:spAutoFit/>
          </a:bodyPr>
          <a:lstStyle/>
          <a:p>
            <a:r>
              <a:rPr kumimoji="1" lang="ja-JP" altLang="en-US" sz="2000" dirty="0"/>
              <a:t>・左の赤枠の入力欄にコミットメッセージを入力</a:t>
            </a:r>
          </a:p>
        </p:txBody>
      </p:sp>
      <p:sp>
        <p:nvSpPr>
          <p:cNvPr id="15" name="正方形/長方形 14">
            <a:extLst>
              <a:ext uri="{FF2B5EF4-FFF2-40B4-BE49-F238E27FC236}">
                <a16:creationId xmlns:a16="http://schemas.microsoft.com/office/drawing/2014/main" id="{7495AB3C-1EDE-C0BE-4842-3B443C75B26C}"/>
              </a:ext>
            </a:extLst>
          </p:cNvPr>
          <p:cNvSpPr/>
          <p:nvPr/>
        </p:nvSpPr>
        <p:spPr>
          <a:xfrm>
            <a:off x="315128" y="1089645"/>
            <a:ext cx="3634669" cy="57949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EA038966-BE1D-4CB5-CAB5-BA97B0063BC7}"/>
              </a:ext>
            </a:extLst>
          </p:cNvPr>
          <p:cNvSpPr txBox="1"/>
          <p:nvPr/>
        </p:nvSpPr>
        <p:spPr>
          <a:xfrm>
            <a:off x="3933974" y="1544238"/>
            <a:ext cx="6019349" cy="400110"/>
          </a:xfrm>
          <a:prstGeom prst="rect">
            <a:avLst/>
          </a:prstGeom>
          <a:noFill/>
        </p:spPr>
        <p:txBody>
          <a:bodyPr wrap="square" rtlCol="0">
            <a:spAutoFit/>
          </a:bodyPr>
          <a:lstStyle/>
          <a:p>
            <a:r>
              <a:rPr kumimoji="1" lang="ja-JP" altLang="en-US" sz="2000" dirty="0"/>
              <a:t>・</a:t>
            </a:r>
            <a:r>
              <a:rPr kumimoji="1" lang="en-US" altLang="ja-JP" sz="2000" dirty="0"/>
              <a:t>[Commit to main]</a:t>
            </a:r>
            <a:r>
              <a:rPr kumimoji="1" lang="ja-JP" altLang="en-US" sz="2000" dirty="0"/>
              <a:t>をクリック</a:t>
            </a:r>
          </a:p>
        </p:txBody>
      </p:sp>
      <p:sp>
        <p:nvSpPr>
          <p:cNvPr id="17" name="テキスト ボックス 16">
            <a:extLst>
              <a:ext uri="{FF2B5EF4-FFF2-40B4-BE49-F238E27FC236}">
                <a16:creationId xmlns:a16="http://schemas.microsoft.com/office/drawing/2014/main" id="{FAE2A0F7-8F60-5FC0-79F3-3F961CA87C0C}"/>
              </a:ext>
            </a:extLst>
          </p:cNvPr>
          <p:cNvSpPr txBox="1"/>
          <p:nvPr/>
        </p:nvSpPr>
        <p:spPr>
          <a:xfrm>
            <a:off x="3933974" y="2040346"/>
            <a:ext cx="6019349" cy="400110"/>
          </a:xfrm>
          <a:prstGeom prst="rect">
            <a:avLst/>
          </a:prstGeom>
          <a:noFill/>
        </p:spPr>
        <p:txBody>
          <a:bodyPr wrap="square" rtlCol="0">
            <a:spAutoFit/>
          </a:bodyPr>
          <a:lstStyle/>
          <a:p>
            <a:r>
              <a:rPr kumimoji="1" lang="ja-JP" altLang="en-US" sz="2000" dirty="0"/>
              <a:t>・コミット完了！</a:t>
            </a:r>
          </a:p>
        </p:txBody>
      </p:sp>
      <p:sp>
        <p:nvSpPr>
          <p:cNvPr id="18" name="テキスト ボックス 17">
            <a:extLst>
              <a:ext uri="{FF2B5EF4-FFF2-40B4-BE49-F238E27FC236}">
                <a16:creationId xmlns:a16="http://schemas.microsoft.com/office/drawing/2014/main" id="{9A8063F7-136D-30F4-C189-2A3E80B85150}"/>
              </a:ext>
            </a:extLst>
          </p:cNvPr>
          <p:cNvSpPr txBox="1"/>
          <p:nvPr/>
        </p:nvSpPr>
        <p:spPr>
          <a:xfrm>
            <a:off x="3949797" y="2548964"/>
            <a:ext cx="7199586" cy="707886"/>
          </a:xfrm>
          <a:prstGeom prst="rect">
            <a:avLst/>
          </a:prstGeom>
          <a:noFill/>
        </p:spPr>
        <p:txBody>
          <a:bodyPr wrap="square" rtlCol="0">
            <a:spAutoFit/>
          </a:bodyPr>
          <a:lstStyle/>
          <a:p>
            <a:r>
              <a:rPr kumimoji="1" lang="ja-JP" altLang="en-US" sz="2000" dirty="0"/>
              <a:t>・下の赤枠は新しく追加、削除された内容が表示されます</a:t>
            </a:r>
            <a:endParaRPr kumimoji="1" lang="en-US" altLang="ja-JP" sz="2000" dirty="0"/>
          </a:p>
          <a:p>
            <a:r>
              <a:rPr kumimoji="1" lang="ja-JP" altLang="en-US" sz="2000" dirty="0"/>
              <a:t>追加は</a:t>
            </a:r>
            <a:r>
              <a:rPr kumimoji="1" lang="en-US" altLang="ja-JP" sz="2000" dirty="0"/>
              <a:t>[+]</a:t>
            </a:r>
            <a:r>
              <a:rPr kumimoji="1" lang="ja-JP" altLang="en-US" sz="2000" dirty="0"/>
              <a:t>、削除は</a:t>
            </a:r>
            <a:r>
              <a:rPr kumimoji="1" lang="en-US" altLang="ja-JP" sz="2000" dirty="0"/>
              <a:t>[-]</a:t>
            </a:r>
            <a:r>
              <a:rPr kumimoji="1" lang="ja-JP" altLang="en-US" sz="2000" dirty="0"/>
              <a:t>で表示されます</a:t>
            </a:r>
            <a:endParaRPr kumimoji="1" lang="en-US" altLang="ja-JP" sz="2000" dirty="0"/>
          </a:p>
        </p:txBody>
      </p:sp>
      <p:sp>
        <p:nvSpPr>
          <p:cNvPr id="19" name="正方形/長方形 18">
            <a:extLst>
              <a:ext uri="{FF2B5EF4-FFF2-40B4-BE49-F238E27FC236}">
                <a16:creationId xmlns:a16="http://schemas.microsoft.com/office/drawing/2014/main" id="{161F9FE8-519F-B335-4AF4-6F55A62C66EE}"/>
              </a:ext>
            </a:extLst>
          </p:cNvPr>
          <p:cNvSpPr/>
          <p:nvPr/>
        </p:nvSpPr>
        <p:spPr>
          <a:xfrm>
            <a:off x="1550086" y="5431955"/>
            <a:ext cx="6113457" cy="126937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8F7E58A7-A2C7-0416-246C-FB8E5CA82639}"/>
              </a:ext>
            </a:extLst>
          </p:cNvPr>
          <p:cNvGrpSpPr/>
          <p:nvPr/>
        </p:nvGrpSpPr>
        <p:grpSpPr>
          <a:xfrm>
            <a:off x="-156089" y="-1"/>
            <a:ext cx="12348089" cy="634258"/>
            <a:chOff x="-156089" y="-1"/>
            <a:chExt cx="12348089" cy="634258"/>
          </a:xfrm>
        </p:grpSpPr>
        <p:sp>
          <p:nvSpPr>
            <p:cNvPr id="4" name="正方形/長方形 3">
              <a:extLst>
                <a:ext uri="{FF2B5EF4-FFF2-40B4-BE49-F238E27FC236}">
                  <a16:creationId xmlns:a16="http://schemas.microsoft.com/office/drawing/2014/main" id="{C646597A-5EED-9BBC-CE8C-CD1541DD765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B5817600-D135-4A0E-4674-60841272F77F}"/>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・コミットしてみよう</a:t>
              </a:r>
              <a:endParaRPr lang="ja-JP" altLang="en-US" sz="2800" dirty="0">
                <a:solidFill>
                  <a:schemeClr val="bg1"/>
                </a:solidFill>
              </a:endParaRPr>
            </a:p>
          </p:txBody>
        </p:sp>
      </p:grpSp>
    </p:spTree>
    <p:extLst>
      <p:ext uri="{BB962C8B-B14F-4D97-AF65-F5344CB8AC3E}">
        <p14:creationId xmlns:p14="http://schemas.microsoft.com/office/powerpoint/2010/main" val="4188609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E0B3C8C5-8F74-6F6F-F6CD-B061D50B5FA1}"/>
              </a:ext>
            </a:extLst>
          </p:cNvPr>
          <p:cNvSpPr txBox="1"/>
          <p:nvPr/>
        </p:nvSpPr>
        <p:spPr>
          <a:xfrm>
            <a:off x="859327" y="565759"/>
            <a:ext cx="8392041" cy="707886"/>
          </a:xfrm>
          <a:prstGeom prst="rect">
            <a:avLst/>
          </a:prstGeom>
          <a:noFill/>
        </p:spPr>
        <p:txBody>
          <a:bodyPr wrap="none" rtlCol="0">
            <a:spAutoFit/>
          </a:bodyPr>
          <a:lstStyle/>
          <a:p>
            <a:r>
              <a:rPr kumimoji="1" lang="ja-JP" altLang="en-US" sz="4000" dirty="0"/>
              <a:t>コミット内容を確認してみましょう</a:t>
            </a:r>
          </a:p>
        </p:txBody>
      </p:sp>
      <p:grpSp>
        <p:nvGrpSpPr>
          <p:cNvPr id="11" name="グループ化 10">
            <a:extLst>
              <a:ext uri="{FF2B5EF4-FFF2-40B4-BE49-F238E27FC236}">
                <a16:creationId xmlns:a16="http://schemas.microsoft.com/office/drawing/2014/main" id="{9159FE1F-3742-18E8-0C9A-C5E14703776B}"/>
              </a:ext>
            </a:extLst>
          </p:cNvPr>
          <p:cNvGrpSpPr/>
          <p:nvPr/>
        </p:nvGrpSpPr>
        <p:grpSpPr>
          <a:xfrm>
            <a:off x="859327" y="2124222"/>
            <a:ext cx="8073658" cy="4607088"/>
            <a:chOff x="1112545" y="1700586"/>
            <a:chExt cx="8263444" cy="5030724"/>
          </a:xfrm>
        </p:grpSpPr>
        <p:pic>
          <p:nvPicPr>
            <p:cNvPr id="2" name="図 1" descr="グラフィカル ユーザー インターフェイス, テキスト, アプリケーション&#10;&#10;自動的に生成された説明">
              <a:extLst>
                <a:ext uri="{FF2B5EF4-FFF2-40B4-BE49-F238E27FC236}">
                  <a16:creationId xmlns:a16="http://schemas.microsoft.com/office/drawing/2014/main" id="{729B28E0-27D3-47E3-C159-64CD1BD1374C}"/>
                </a:ext>
              </a:extLst>
            </p:cNvPr>
            <p:cNvPicPr>
              <a:picLocks noChangeAspect="1"/>
            </p:cNvPicPr>
            <p:nvPr/>
          </p:nvPicPr>
          <p:blipFill rotWithShape="1">
            <a:blip r:embed="rId2">
              <a:extLst>
                <a:ext uri="{28A0092B-C50C-407E-A947-70E740481C1C}">
                  <a14:useLocalDpi xmlns:a14="http://schemas.microsoft.com/office/drawing/2010/main" val="0"/>
                </a:ext>
              </a:extLst>
            </a:blip>
            <a:srcRect r="46955" b="42562"/>
            <a:stretch/>
          </p:blipFill>
          <p:spPr>
            <a:xfrm>
              <a:off x="1112545" y="1700586"/>
              <a:ext cx="8263444" cy="5030724"/>
            </a:xfrm>
            <a:prstGeom prst="rect">
              <a:avLst/>
            </a:prstGeom>
            <a:ln>
              <a:noFill/>
            </a:ln>
            <a:effectLst>
              <a:outerShdw blurRad="292100" dist="139700" dir="2700000" algn="tl" rotWithShape="0">
                <a:srgbClr val="333333">
                  <a:alpha val="65000"/>
                </a:srgbClr>
              </a:outerShdw>
            </a:effectLst>
          </p:spPr>
        </p:pic>
        <p:sp>
          <p:nvSpPr>
            <p:cNvPr id="4" name="正方形/長方形 3">
              <a:extLst>
                <a:ext uri="{FF2B5EF4-FFF2-40B4-BE49-F238E27FC236}">
                  <a16:creationId xmlns:a16="http://schemas.microsoft.com/office/drawing/2014/main" id="{B4D2044F-2503-0A15-1619-FD9F37943C1C}"/>
                </a:ext>
              </a:extLst>
            </p:cNvPr>
            <p:cNvSpPr/>
            <p:nvPr/>
          </p:nvSpPr>
          <p:spPr>
            <a:xfrm>
              <a:off x="2502427" y="2572281"/>
              <a:ext cx="1531136" cy="35080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4033563" y="2487448"/>
              <a:ext cx="3260361" cy="520467"/>
            </a:xfrm>
            <a:prstGeom prst="rect">
              <a:avLst/>
            </a:prstGeom>
          </p:spPr>
          <p:txBody>
            <a:bodyPr vert="horz" lIns="91440" tIns="45720" rIns="91440" bIns="45720" rtlCol="0" anchor="t">
              <a:normAutofit fontScale="85000" lnSpcReduction="2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grpSp>
        <p:nvGrpSpPr>
          <p:cNvPr id="12" name="グループ化 11">
            <a:extLst>
              <a:ext uri="{FF2B5EF4-FFF2-40B4-BE49-F238E27FC236}">
                <a16:creationId xmlns:a16="http://schemas.microsoft.com/office/drawing/2014/main" id="{D98F5588-2690-B049-AC9A-C389D5F80D04}"/>
              </a:ext>
            </a:extLst>
          </p:cNvPr>
          <p:cNvGrpSpPr/>
          <p:nvPr/>
        </p:nvGrpSpPr>
        <p:grpSpPr>
          <a:xfrm>
            <a:off x="859327" y="1169151"/>
            <a:ext cx="6019349" cy="772051"/>
            <a:chOff x="996048" y="837771"/>
            <a:chExt cx="6019349" cy="772051"/>
          </a:xfrm>
        </p:grpSpPr>
        <p:sp>
          <p:nvSpPr>
            <p:cNvPr id="9" name="テキスト ボックス 8">
              <a:extLst>
                <a:ext uri="{FF2B5EF4-FFF2-40B4-BE49-F238E27FC236}">
                  <a16:creationId xmlns:a16="http://schemas.microsoft.com/office/drawing/2014/main" id="{F50CF7C2-B47F-C280-4DBC-E542359807C5}"/>
                </a:ext>
              </a:extLst>
            </p:cNvPr>
            <p:cNvSpPr txBox="1"/>
            <p:nvPr/>
          </p:nvSpPr>
          <p:spPr>
            <a:xfrm>
              <a:off x="996048" y="1209712"/>
              <a:ext cx="6019349" cy="400110"/>
            </a:xfrm>
            <a:prstGeom prst="rect">
              <a:avLst/>
            </a:prstGeom>
            <a:noFill/>
          </p:spPr>
          <p:txBody>
            <a:bodyPr wrap="square" rtlCol="0">
              <a:spAutoFit/>
            </a:bodyPr>
            <a:lstStyle/>
            <a:p>
              <a:r>
                <a:rPr kumimoji="1" lang="ja-JP" altLang="en-US" sz="2000" dirty="0"/>
                <a:t>・先ほどコミットした内容が保存されていれば</a:t>
              </a:r>
              <a:r>
                <a:rPr kumimoji="1" lang="en-US" altLang="ja-JP" sz="2000" dirty="0"/>
                <a:t>OK</a:t>
              </a:r>
              <a:endParaRPr kumimoji="1" lang="ja-JP" altLang="en-US" sz="2000" dirty="0"/>
            </a:p>
          </p:txBody>
        </p:sp>
        <p:sp>
          <p:nvSpPr>
            <p:cNvPr id="3" name="テキスト ボックス 2">
              <a:extLst>
                <a:ext uri="{FF2B5EF4-FFF2-40B4-BE49-F238E27FC236}">
                  <a16:creationId xmlns:a16="http://schemas.microsoft.com/office/drawing/2014/main" id="{24AF8D56-BDC3-C262-9C21-D020C232B2FC}"/>
                </a:ext>
              </a:extLst>
            </p:cNvPr>
            <p:cNvSpPr txBox="1"/>
            <p:nvPr/>
          </p:nvSpPr>
          <p:spPr>
            <a:xfrm>
              <a:off x="996048" y="837771"/>
              <a:ext cx="6019349" cy="400110"/>
            </a:xfrm>
            <a:prstGeom prst="rect">
              <a:avLst/>
            </a:prstGeom>
            <a:noFill/>
          </p:spPr>
          <p:txBody>
            <a:bodyPr wrap="square" rtlCol="0">
              <a:spAutoFit/>
            </a:bodyPr>
            <a:lstStyle/>
            <a:p>
              <a:r>
                <a:rPr kumimoji="1" lang="ja-JP" altLang="en-US" sz="2000" dirty="0"/>
                <a:t>・コミット後に</a:t>
              </a:r>
              <a:r>
                <a:rPr kumimoji="1" lang="en-US" altLang="ja-JP" sz="2000" dirty="0"/>
                <a:t>[History]</a:t>
              </a:r>
              <a:r>
                <a:rPr kumimoji="1" lang="ja-JP" altLang="en-US" sz="2000" dirty="0"/>
                <a:t>をクリック</a:t>
              </a:r>
            </a:p>
          </p:txBody>
        </p:sp>
      </p:grpSp>
      <p:grpSp>
        <p:nvGrpSpPr>
          <p:cNvPr id="5" name="グループ化 4">
            <a:extLst>
              <a:ext uri="{FF2B5EF4-FFF2-40B4-BE49-F238E27FC236}">
                <a16:creationId xmlns:a16="http://schemas.microsoft.com/office/drawing/2014/main" id="{6446F696-6F05-0D94-F2B4-7EA4EB06ADF2}"/>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77AB507C-683F-5417-EEE2-9AD4F19F0298}"/>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72B2A5B6-2ECA-F946-C7F9-2AF40A965664}"/>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・コミットしてみよう</a:t>
              </a:r>
              <a:endParaRPr lang="ja-JP" altLang="en-US" sz="2800" dirty="0">
                <a:solidFill>
                  <a:schemeClr val="bg1"/>
                </a:solidFill>
              </a:endParaRPr>
            </a:p>
          </p:txBody>
        </p:sp>
      </p:grpSp>
    </p:spTree>
    <p:extLst>
      <p:ext uri="{BB962C8B-B14F-4D97-AF65-F5344CB8AC3E}">
        <p14:creationId xmlns:p14="http://schemas.microsoft.com/office/powerpoint/2010/main" val="1060067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350490" y="2732977"/>
            <a:ext cx="9491017" cy="1392045"/>
          </a:xfrm>
        </p:spPr>
        <p:txBody>
          <a:bodyPr anchor="b">
            <a:normAutofit/>
          </a:bodyPr>
          <a:lstStyle/>
          <a:p>
            <a:r>
              <a:rPr lang="ja-JP" altLang="en-US" sz="8000" dirty="0"/>
              <a:t>共同作業するには</a:t>
            </a:r>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4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A1BF32B-DDE9-E6F2-5C3D-3308CD88EB54}"/>
              </a:ext>
            </a:extLst>
          </p:cNvPr>
          <p:cNvSpPr txBox="1"/>
          <p:nvPr/>
        </p:nvSpPr>
        <p:spPr>
          <a:xfrm>
            <a:off x="996048" y="856585"/>
            <a:ext cx="6019349" cy="400110"/>
          </a:xfrm>
          <a:prstGeom prst="rect">
            <a:avLst/>
          </a:prstGeom>
          <a:noFill/>
        </p:spPr>
        <p:txBody>
          <a:bodyPr wrap="square" rtlCol="0">
            <a:spAutoFit/>
          </a:bodyPr>
          <a:lstStyle/>
          <a:p>
            <a:r>
              <a:rPr kumimoji="1" lang="ja-JP" altLang="en-US" sz="2000" dirty="0"/>
              <a:t>・</a:t>
            </a:r>
            <a:r>
              <a:rPr kumimoji="1" lang="en-US" altLang="ja-JP" sz="2000" dirty="0"/>
              <a:t>Git Hub</a:t>
            </a:r>
            <a:r>
              <a:rPr kumimoji="1" lang="ja-JP" altLang="en-US" sz="2000" dirty="0"/>
              <a:t>を開き赤枠をクリック</a:t>
            </a:r>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9E12248A-1C5E-5B76-C1BE-12949C6A2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048" y="2239033"/>
            <a:ext cx="4547674" cy="2548944"/>
          </a:xfrm>
          <a:prstGeom prst="rect">
            <a:avLst/>
          </a:prstGeom>
          <a:ln>
            <a:noFill/>
          </a:ln>
          <a:effectLst>
            <a:outerShdw blurRad="292100" dist="139700" dir="2700000" algn="tl" rotWithShape="0">
              <a:srgbClr val="333333">
                <a:alpha val="65000"/>
              </a:srgbClr>
            </a:outerShdw>
          </a:effectLst>
        </p:spPr>
      </p:pic>
      <p:pic>
        <p:nvPicPr>
          <p:cNvPr id="9" name="図 8" descr="グラフィカル ユーザー インターフェイス, アプリケーション&#10;&#10;自動的に生成された説明">
            <a:extLst>
              <a:ext uri="{FF2B5EF4-FFF2-40B4-BE49-F238E27FC236}">
                <a16:creationId xmlns:a16="http://schemas.microsoft.com/office/drawing/2014/main" id="{B95523F1-281D-1A7B-788B-F30E0A0A1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4793" y="2239033"/>
            <a:ext cx="4431885" cy="4240071"/>
          </a:xfrm>
          <a:prstGeom prst="rect">
            <a:avLst/>
          </a:prstGeom>
          <a:ln>
            <a:noFill/>
          </a:ln>
          <a:effectLst>
            <a:outerShdw blurRad="292100" dist="139700" dir="2700000" algn="tl" rotWithShape="0">
              <a:srgbClr val="333333">
                <a:alpha val="65000"/>
              </a:srgbClr>
            </a:outerShdw>
          </a:effectLst>
        </p:spPr>
      </p:pic>
      <p:sp>
        <p:nvSpPr>
          <p:cNvPr id="10" name="正方形/長方形 9">
            <a:extLst>
              <a:ext uri="{FF2B5EF4-FFF2-40B4-BE49-F238E27FC236}">
                <a16:creationId xmlns:a16="http://schemas.microsoft.com/office/drawing/2014/main" id="{785C40CF-03F4-3B78-43D3-1A8E7FF852E7}"/>
              </a:ext>
            </a:extLst>
          </p:cNvPr>
          <p:cNvSpPr/>
          <p:nvPr/>
        </p:nvSpPr>
        <p:spPr>
          <a:xfrm>
            <a:off x="996049" y="2239033"/>
            <a:ext cx="622890" cy="5191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D1B824C3-8F76-95A1-9EF1-A72E01EE36D5}"/>
              </a:ext>
            </a:extLst>
          </p:cNvPr>
          <p:cNvSpPr txBox="1">
            <a:spLocks/>
          </p:cNvSpPr>
          <p:nvPr/>
        </p:nvSpPr>
        <p:spPr>
          <a:xfrm>
            <a:off x="1618939" y="2088811"/>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12" name="正方形/長方形 11">
            <a:extLst>
              <a:ext uri="{FF2B5EF4-FFF2-40B4-BE49-F238E27FC236}">
                <a16:creationId xmlns:a16="http://schemas.microsoft.com/office/drawing/2014/main" id="{EA3DF2B4-D78F-9466-E39D-5C1CFF986DC2}"/>
              </a:ext>
            </a:extLst>
          </p:cNvPr>
          <p:cNvSpPr/>
          <p:nvPr/>
        </p:nvSpPr>
        <p:spPr>
          <a:xfrm>
            <a:off x="7384792" y="4528398"/>
            <a:ext cx="2478735" cy="1752481"/>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DA53197C-B58A-35CF-78AD-7DF5C98D9718}"/>
              </a:ext>
            </a:extLst>
          </p:cNvPr>
          <p:cNvCxnSpPr>
            <a:cxnSpLocks/>
          </p:cNvCxnSpPr>
          <p:nvPr/>
        </p:nvCxnSpPr>
        <p:spPr>
          <a:xfrm>
            <a:off x="5888496" y="3473970"/>
            <a:ext cx="11269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A65E34BE-D45D-FBAB-531B-E4F98DA15436}"/>
              </a:ext>
            </a:extLst>
          </p:cNvPr>
          <p:cNvSpPr txBox="1"/>
          <p:nvPr/>
        </p:nvSpPr>
        <p:spPr>
          <a:xfrm>
            <a:off x="996047" y="1278704"/>
            <a:ext cx="6019349" cy="400110"/>
          </a:xfrm>
          <a:prstGeom prst="rect">
            <a:avLst/>
          </a:prstGeom>
          <a:noFill/>
        </p:spPr>
        <p:txBody>
          <a:bodyPr wrap="square" rtlCol="0">
            <a:spAutoFit/>
          </a:bodyPr>
          <a:lstStyle/>
          <a:p>
            <a:r>
              <a:rPr kumimoji="1" lang="ja-JP" altLang="en-US" sz="2000" dirty="0"/>
              <a:t>・青枠の中にあるリポジトリをクリック</a:t>
            </a:r>
          </a:p>
        </p:txBody>
      </p:sp>
      <p:sp>
        <p:nvSpPr>
          <p:cNvPr id="5" name="テキスト ボックス 4">
            <a:extLst>
              <a:ext uri="{FF2B5EF4-FFF2-40B4-BE49-F238E27FC236}">
                <a16:creationId xmlns:a16="http://schemas.microsoft.com/office/drawing/2014/main" id="{BA84C2C2-813B-531E-2D37-DE41736AB751}"/>
              </a:ext>
            </a:extLst>
          </p:cNvPr>
          <p:cNvSpPr txBox="1"/>
          <p:nvPr/>
        </p:nvSpPr>
        <p:spPr>
          <a:xfrm>
            <a:off x="4749829" y="999449"/>
            <a:ext cx="2920864" cy="307777"/>
          </a:xfrm>
          <a:prstGeom prst="rect">
            <a:avLst/>
          </a:prstGeom>
          <a:noFill/>
        </p:spPr>
        <p:txBody>
          <a:bodyPr wrap="none" rtlCol="0">
            <a:spAutoFit/>
          </a:bodyPr>
          <a:lstStyle/>
          <a:p>
            <a:r>
              <a:rPr kumimoji="1" lang="en-US" altLang="ja-JP" sz="1400" dirty="0">
                <a:solidFill>
                  <a:srgbClr val="FF0000"/>
                </a:solidFill>
              </a:rPr>
              <a:t>※Web</a:t>
            </a:r>
            <a:r>
              <a:rPr kumimoji="1" lang="ja-JP" altLang="en-US" sz="1400" dirty="0">
                <a:solidFill>
                  <a:srgbClr val="FF0000"/>
                </a:solidFill>
              </a:rPr>
              <a:t>サイトにある</a:t>
            </a:r>
            <a:r>
              <a:rPr kumimoji="1" lang="en-US" altLang="ja-JP" sz="1400" dirty="0">
                <a:solidFill>
                  <a:srgbClr val="FF0000"/>
                </a:solidFill>
              </a:rPr>
              <a:t>Git Hub</a:t>
            </a:r>
            <a:r>
              <a:rPr kumimoji="1" lang="ja-JP" altLang="en-US" sz="1400" dirty="0">
                <a:solidFill>
                  <a:srgbClr val="FF0000"/>
                </a:solidFill>
              </a:rPr>
              <a:t>を開く</a:t>
            </a:r>
          </a:p>
        </p:txBody>
      </p:sp>
      <p:grpSp>
        <p:nvGrpSpPr>
          <p:cNvPr id="7" name="グループ化 6">
            <a:extLst>
              <a:ext uri="{FF2B5EF4-FFF2-40B4-BE49-F238E27FC236}">
                <a16:creationId xmlns:a16="http://schemas.microsoft.com/office/drawing/2014/main" id="{11A25E04-5A75-5829-50BC-88D79122472A}"/>
              </a:ext>
            </a:extLst>
          </p:cNvPr>
          <p:cNvGrpSpPr/>
          <p:nvPr/>
        </p:nvGrpSpPr>
        <p:grpSpPr>
          <a:xfrm>
            <a:off x="-156089" y="-1"/>
            <a:ext cx="12348089" cy="634258"/>
            <a:chOff x="-156089" y="-1"/>
            <a:chExt cx="12348089" cy="634258"/>
          </a:xfrm>
        </p:grpSpPr>
        <p:sp>
          <p:nvSpPr>
            <p:cNvPr id="8" name="正方形/長方形 7">
              <a:extLst>
                <a:ext uri="{FF2B5EF4-FFF2-40B4-BE49-F238E27FC236}">
                  <a16:creationId xmlns:a16="http://schemas.microsoft.com/office/drawing/2014/main" id="{5C2309ED-890C-B961-4CCB-CAE583E6496E}"/>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06D95648-EAC8-F556-111A-F08243DCA83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3625775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5CE477A3-BA67-6FB0-3A4A-BE904A9CD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630" y="1311670"/>
            <a:ext cx="10797460" cy="5110716"/>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996048" y="572853"/>
            <a:ext cx="6019349" cy="400110"/>
          </a:xfrm>
          <a:prstGeom prst="rect">
            <a:avLst/>
          </a:prstGeom>
          <a:noFill/>
        </p:spPr>
        <p:txBody>
          <a:bodyPr wrap="square" rtlCol="0">
            <a:spAutoFit/>
          </a:bodyPr>
          <a:lstStyle/>
          <a:p>
            <a:r>
              <a:rPr kumimoji="1" lang="ja-JP" altLang="en-US" sz="2000" dirty="0"/>
              <a:t>・赤枠の</a:t>
            </a:r>
            <a:r>
              <a:rPr kumimoji="1" lang="en-US" altLang="ja-JP" sz="2000" dirty="0"/>
              <a:t>[Settings]</a:t>
            </a:r>
            <a:r>
              <a:rPr kumimoji="1" lang="ja-JP" altLang="en-US" sz="2000" dirty="0"/>
              <a:t>をクリック</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10396811" y="1355567"/>
            <a:ext cx="1295517" cy="5204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9069049" y="83510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11" name="テキスト ボックス 10">
            <a:extLst>
              <a:ext uri="{FF2B5EF4-FFF2-40B4-BE49-F238E27FC236}">
                <a16:creationId xmlns:a16="http://schemas.microsoft.com/office/drawing/2014/main" id="{908F5488-4ECA-7B75-1D57-62CAAFCC5949}"/>
              </a:ext>
            </a:extLst>
          </p:cNvPr>
          <p:cNvSpPr txBox="1"/>
          <p:nvPr/>
        </p:nvSpPr>
        <p:spPr>
          <a:xfrm>
            <a:off x="996048" y="873642"/>
            <a:ext cx="7303274" cy="400110"/>
          </a:xfrm>
          <a:prstGeom prst="rect">
            <a:avLst/>
          </a:prstGeom>
          <a:noFill/>
        </p:spPr>
        <p:txBody>
          <a:bodyPr wrap="square" rtlCol="0">
            <a:spAutoFit/>
          </a:bodyPr>
          <a:lstStyle/>
          <a:p>
            <a:r>
              <a:rPr kumimoji="1" lang="ja-JP" altLang="en-US" sz="2000" dirty="0"/>
              <a:t>・</a:t>
            </a:r>
            <a:r>
              <a:rPr kumimoji="1" lang="en-US" altLang="ja-JP" sz="2000" dirty="0"/>
              <a:t>[Settings]</a:t>
            </a:r>
            <a:r>
              <a:rPr kumimoji="1" lang="ja-JP" altLang="en-US" sz="2000" dirty="0"/>
              <a:t>クリック後、青枠の</a:t>
            </a:r>
            <a:r>
              <a:rPr kumimoji="1" lang="en-US" altLang="ja-JP" sz="2000" dirty="0"/>
              <a:t>[Collaborators]</a:t>
            </a:r>
            <a:r>
              <a:rPr kumimoji="1" lang="ja-JP" altLang="en-US" sz="2000" dirty="0"/>
              <a:t>をクリック</a:t>
            </a:r>
          </a:p>
        </p:txBody>
      </p:sp>
      <p:sp>
        <p:nvSpPr>
          <p:cNvPr id="12" name="正方形/長方形 11">
            <a:extLst>
              <a:ext uri="{FF2B5EF4-FFF2-40B4-BE49-F238E27FC236}">
                <a16:creationId xmlns:a16="http://schemas.microsoft.com/office/drawing/2014/main" id="{09ACDD19-14AD-6C02-EF2A-32789BB1F829}"/>
              </a:ext>
            </a:extLst>
          </p:cNvPr>
          <p:cNvSpPr/>
          <p:nvPr/>
        </p:nvSpPr>
        <p:spPr>
          <a:xfrm>
            <a:off x="1334125" y="3028013"/>
            <a:ext cx="1723868" cy="520467"/>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A8BC9D21-8267-D67C-056E-AE961D5FA41C}"/>
              </a:ext>
            </a:extLst>
          </p:cNvPr>
          <p:cNvSpPr txBox="1">
            <a:spLocks/>
          </p:cNvSpPr>
          <p:nvPr/>
        </p:nvSpPr>
        <p:spPr>
          <a:xfrm>
            <a:off x="3017504" y="2908533"/>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0070C0"/>
                </a:solidFill>
              </a:rPr>
              <a:t>ここをクリック</a:t>
            </a:r>
          </a:p>
        </p:txBody>
      </p:sp>
      <p:grpSp>
        <p:nvGrpSpPr>
          <p:cNvPr id="2" name="グループ化 1">
            <a:extLst>
              <a:ext uri="{FF2B5EF4-FFF2-40B4-BE49-F238E27FC236}">
                <a16:creationId xmlns:a16="http://schemas.microsoft.com/office/drawing/2014/main" id="{C462A892-8D2B-5A6E-B10E-D328D6FEC630}"/>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20106F07-E81A-63EA-D8BF-0626B0C9F4C6}"/>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41B766B4-8046-3CC7-0A9E-0AF850C4131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11503079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B32BA95E-5D72-E24F-B2F7-53BE90395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013" y="1073697"/>
            <a:ext cx="9211961" cy="5630061"/>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996048" y="589713"/>
            <a:ext cx="6019349" cy="400110"/>
          </a:xfrm>
          <a:prstGeom prst="rect">
            <a:avLst/>
          </a:prstGeom>
          <a:noFill/>
        </p:spPr>
        <p:txBody>
          <a:bodyPr wrap="square" rtlCol="0">
            <a:spAutoFit/>
          </a:bodyPr>
          <a:lstStyle/>
          <a:p>
            <a:r>
              <a:rPr kumimoji="1" lang="ja-JP" altLang="en-US" sz="2000" dirty="0"/>
              <a:t>・</a:t>
            </a:r>
            <a:r>
              <a:rPr kumimoji="1" lang="en-US" altLang="ja-JP" sz="2000" dirty="0"/>
              <a:t>[Add</a:t>
            </a:r>
            <a:r>
              <a:rPr kumimoji="1" lang="ja-JP" altLang="en-US" sz="2000" dirty="0"/>
              <a:t> </a:t>
            </a:r>
            <a:r>
              <a:rPr kumimoji="1" lang="en-US" altLang="ja-JP" sz="2000" dirty="0"/>
              <a:t>people]</a:t>
            </a:r>
            <a:r>
              <a:rPr kumimoji="1" lang="ja-JP" altLang="en-US" sz="2000" dirty="0"/>
              <a:t>をクリック</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7473729" y="6029328"/>
            <a:ext cx="1295517" cy="5204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8769246" y="600004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nvGrpSpPr>
          <p:cNvPr id="2" name="グループ化 1">
            <a:extLst>
              <a:ext uri="{FF2B5EF4-FFF2-40B4-BE49-F238E27FC236}">
                <a16:creationId xmlns:a16="http://schemas.microsoft.com/office/drawing/2014/main" id="{6C1F3ABF-AF45-F2A6-878C-ED2ECC3ECA7F}"/>
              </a:ext>
            </a:extLst>
          </p:cNvPr>
          <p:cNvGrpSpPr/>
          <p:nvPr/>
        </p:nvGrpSpPr>
        <p:grpSpPr>
          <a:xfrm>
            <a:off x="-156089" y="-1"/>
            <a:ext cx="12348089" cy="634258"/>
            <a:chOff x="-156089" y="-1"/>
            <a:chExt cx="12348089" cy="634258"/>
          </a:xfrm>
        </p:grpSpPr>
        <p:sp>
          <p:nvSpPr>
            <p:cNvPr id="5" name="正方形/長方形 4">
              <a:extLst>
                <a:ext uri="{FF2B5EF4-FFF2-40B4-BE49-F238E27FC236}">
                  <a16:creationId xmlns:a16="http://schemas.microsoft.com/office/drawing/2014/main" id="{2F15BF29-0A6F-BA2D-CCBE-9232F60EA237}"/>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452147DE-B44C-7AB3-7064-5B5A356F4455}"/>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2531609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2185ACC2-A5D4-A8AF-517D-BA401C17184C}"/>
              </a:ext>
            </a:extLst>
          </p:cNvPr>
          <p:cNvPicPr>
            <a:picLocks noChangeAspect="1"/>
          </p:cNvPicPr>
          <p:nvPr/>
        </p:nvPicPr>
        <p:blipFill rotWithShape="1">
          <a:blip r:embed="rId2">
            <a:extLst>
              <a:ext uri="{28A0092B-C50C-407E-A947-70E740481C1C}">
                <a14:useLocalDpi xmlns:a14="http://schemas.microsoft.com/office/drawing/2010/main" val="0"/>
              </a:ext>
            </a:extLst>
          </a:blip>
          <a:srcRect l="651" t="8114"/>
          <a:stretch/>
        </p:blipFill>
        <p:spPr>
          <a:xfrm>
            <a:off x="342884" y="4456846"/>
            <a:ext cx="5349239" cy="2158582"/>
          </a:xfrm>
          <a:prstGeom prst="rect">
            <a:avLst/>
          </a:prstGeom>
          <a:ln>
            <a:noFill/>
          </a:ln>
          <a:effectLst>
            <a:outerShdw blurRad="292100" dist="139700" dir="2700000" algn="tl" rotWithShape="0">
              <a:srgbClr val="333333">
                <a:alpha val="65000"/>
              </a:srgbClr>
            </a:outerShdw>
          </a:effectLst>
        </p:spPr>
      </p:pic>
      <p:pic>
        <p:nvPicPr>
          <p:cNvPr id="3" name="図 2" descr="グラフィカル ユーザー インターフェイス, アプリケーション&#10;&#10;自動的に生成された説明">
            <a:extLst>
              <a:ext uri="{FF2B5EF4-FFF2-40B4-BE49-F238E27FC236}">
                <a16:creationId xmlns:a16="http://schemas.microsoft.com/office/drawing/2014/main" id="{866759A5-15BA-4DE8-D86B-C684009AB0B6}"/>
              </a:ext>
            </a:extLst>
          </p:cNvPr>
          <p:cNvPicPr>
            <a:picLocks noChangeAspect="1"/>
          </p:cNvPicPr>
          <p:nvPr/>
        </p:nvPicPr>
        <p:blipFill rotWithShape="1">
          <a:blip r:embed="rId3">
            <a:extLst>
              <a:ext uri="{28A0092B-C50C-407E-A947-70E740481C1C}">
                <a14:useLocalDpi xmlns:a14="http://schemas.microsoft.com/office/drawing/2010/main" val="0"/>
              </a:ext>
            </a:extLst>
          </a:blip>
          <a:srcRect l="3978" t="7609" r="2352" b="5673"/>
          <a:stretch/>
        </p:blipFill>
        <p:spPr>
          <a:xfrm>
            <a:off x="424205" y="587952"/>
            <a:ext cx="5186596" cy="2263515"/>
          </a:xfrm>
          <a:prstGeom prst="rect">
            <a:avLst/>
          </a:prstGeom>
          <a:ln>
            <a:noFill/>
          </a:ln>
          <a:effectLst>
            <a:outerShdw blurRad="292100" dist="139700" dir="2700000" algn="tl" rotWithShape="0">
              <a:srgbClr val="333333">
                <a:alpha val="65000"/>
              </a:srgbClr>
            </a:outerShdw>
          </a:effectLst>
        </p:spPr>
      </p:pic>
      <p:sp>
        <p:nvSpPr>
          <p:cNvPr id="4" name="正方形/長方形 3">
            <a:extLst>
              <a:ext uri="{FF2B5EF4-FFF2-40B4-BE49-F238E27FC236}">
                <a16:creationId xmlns:a16="http://schemas.microsoft.com/office/drawing/2014/main" id="{B4D2044F-2503-0A15-1619-FD9F37943C1C}"/>
              </a:ext>
            </a:extLst>
          </p:cNvPr>
          <p:cNvSpPr/>
          <p:nvPr/>
        </p:nvSpPr>
        <p:spPr>
          <a:xfrm>
            <a:off x="348289" y="1499663"/>
            <a:ext cx="5262512" cy="113802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908F5488-4ECA-7B75-1D57-62CAAFCC5949}"/>
              </a:ext>
            </a:extLst>
          </p:cNvPr>
          <p:cNvSpPr txBox="1"/>
          <p:nvPr/>
        </p:nvSpPr>
        <p:spPr>
          <a:xfrm>
            <a:off x="5852861" y="781845"/>
            <a:ext cx="7303274" cy="400110"/>
          </a:xfrm>
          <a:prstGeom prst="rect">
            <a:avLst/>
          </a:prstGeom>
          <a:noFill/>
        </p:spPr>
        <p:txBody>
          <a:bodyPr wrap="square" rtlCol="0">
            <a:spAutoFit/>
          </a:bodyPr>
          <a:lstStyle/>
          <a:p>
            <a:r>
              <a:rPr kumimoji="1" lang="ja-JP" altLang="en-US" sz="2000" dirty="0"/>
              <a:t>・赤枠の入力欄の中に招待したいユーザ</a:t>
            </a:r>
            <a:r>
              <a:rPr kumimoji="1" lang="en-US" altLang="ja-JP" sz="2000" dirty="0"/>
              <a:t>ID</a:t>
            </a:r>
            <a:r>
              <a:rPr kumimoji="1" lang="ja-JP" altLang="en-US" sz="2000" dirty="0"/>
              <a:t>を入力</a:t>
            </a:r>
          </a:p>
        </p:txBody>
      </p:sp>
      <p:sp>
        <p:nvSpPr>
          <p:cNvPr id="12" name="正方形/長方形 11">
            <a:extLst>
              <a:ext uri="{FF2B5EF4-FFF2-40B4-BE49-F238E27FC236}">
                <a16:creationId xmlns:a16="http://schemas.microsoft.com/office/drawing/2014/main" id="{09ACDD19-14AD-6C02-EF2A-32789BB1F829}"/>
              </a:ext>
            </a:extLst>
          </p:cNvPr>
          <p:cNvSpPr/>
          <p:nvPr/>
        </p:nvSpPr>
        <p:spPr>
          <a:xfrm>
            <a:off x="297913" y="6094961"/>
            <a:ext cx="5349239" cy="520467"/>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A8BC9D21-8267-D67C-056E-AE961D5FA41C}"/>
              </a:ext>
            </a:extLst>
          </p:cNvPr>
          <p:cNvSpPr txBox="1">
            <a:spLocks/>
          </p:cNvSpPr>
          <p:nvPr/>
        </p:nvSpPr>
        <p:spPr>
          <a:xfrm>
            <a:off x="1788311" y="557783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0070C0"/>
                </a:solidFill>
              </a:rPr>
              <a:t>ここをクリック</a:t>
            </a:r>
          </a:p>
        </p:txBody>
      </p:sp>
      <p:cxnSp>
        <p:nvCxnSpPr>
          <p:cNvPr id="14" name="直線矢印コネクタ 13">
            <a:extLst>
              <a:ext uri="{FF2B5EF4-FFF2-40B4-BE49-F238E27FC236}">
                <a16:creationId xmlns:a16="http://schemas.microsoft.com/office/drawing/2014/main" id="{C69609A9-EFFA-A8C0-CD8D-0AB7973B29F5}"/>
              </a:ext>
            </a:extLst>
          </p:cNvPr>
          <p:cNvCxnSpPr>
            <a:cxnSpLocks/>
          </p:cNvCxnSpPr>
          <p:nvPr/>
        </p:nvCxnSpPr>
        <p:spPr>
          <a:xfrm>
            <a:off x="3025724" y="3168766"/>
            <a:ext cx="0" cy="75700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7" name="テキスト ボックス 16">
            <a:extLst>
              <a:ext uri="{FF2B5EF4-FFF2-40B4-BE49-F238E27FC236}">
                <a16:creationId xmlns:a16="http://schemas.microsoft.com/office/drawing/2014/main" id="{9EB5A7C9-6C74-F8DD-52D4-6B2C4FB954C3}"/>
              </a:ext>
            </a:extLst>
          </p:cNvPr>
          <p:cNvSpPr txBox="1"/>
          <p:nvPr/>
        </p:nvSpPr>
        <p:spPr>
          <a:xfrm>
            <a:off x="5852861" y="1260502"/>
            <a:ext cx="7303274" cy="707886"/>
          </a:xfrm>
          <a:prstGeom prst="rect">
            <a:avLst/>
          </a:prstGeom>
          <a:noFill/>
        </p:spPr>
        <p:txBody>
          <a:bodyPr wrap="square" rtlCol="0">
            <a:spAutoFit/>
          </a:bodyPr>
          <a:lstStyle/>
          <a:p>
            <a:r>
              <a:rPr kumimoji="1" lang="ja-JP" altLang="en-US" sz="2000" dirty="0"/>
              <a:t>・入力欄の下にユーザの候補が出てくるので</a:t>
            </a:r>
            <a:endParaRPr kumimoji="1" lang="en-US" altLang="ja-JP" sz="2000" dirty="0"/>
          </a:p>
          <a:p>
            <a:r>
              <a:rPr kumimoji="1" lang="ja-JP" altLang="en-US" sz="2000" dirty="0"/>
              <a:t>　その中から招待したいユーザを選択</a:t>
            </a:r>
          </a:p>
        </p:txBody>
      </p:sp>
      <p:sp>
        <p:nvSpPr>
          <p:cNvPr id="18" name="テキスト ボックス 17">
            <a:extLst>
              <a:ext uri="{FF2B5EF4-FFF2-40B4-BE49-F238E27FC236}">
                <a16:creationId xmlns:a16="http://schemas.microsoft.com/office/drawing/2014/main" id="{20D5A256-92B5-7A88-08A0-303FB65EBCA1}"/>
              </a:ext>
            </a:extLst>
          </p:cNvPr>
          <p:cNvSpPr txBox="1"/>
          <p:nvPr/>
        </p:nvSpPr>
        <p:spPr>
          <a:xfrm>
            <a:off x="5852861" y="2046935"/>
            <a:ext cx="7303274" cy="400110"/>
          </a:xfrm>
          <a:prstGeom prst="rect">
            <a:avLst/>
          </a:prstGeom>
          <a:noFill/>
        </p:spPr>
        <p:txBody>
          <a:bodyPr wrap="square" rtlCol="0">
            <a:spAutoFit/>
          </a:bodyPr>
          <a:lstStyle/>
          <a:p>
            <a:r>
              <a:rPr kumimoji="1" lang="ja-JP" altLang="en-US" sz="2000" dirty="0"/>
              <a:t>・その後、青枠のボタンをクリックで招待</a:t>
            </a:r>
            <a:endParaRPr kumimoji="1" lang="en-US" altLang="ja-JP" sz="2000" dirty="0"/>
          </a:p>
        </p:txBody>
      </p:sp>
      <p:grpSp>
        <p:nvGrpSpPr>
          <p:cNvPr id="2" name="グループ化 1">
            <a:extLst>
              <a:ext uri="{FF2B5EF4-FFF2-40B4-BE49-F238E27FC236}">
                <a16:creationId xmlns:a16="http://schemas.microsoft.com/office/drawing/2014/main" id="{84ACD79F-E4AE-0529-F7C5-61F88F2EBB36}"/>
              </a:ext>
            </a:extLst>
          </p:cNvPr>
          <p:cNvGrpSpPr/>
          <p:nvPr/>
        </p:nvGrpSpPr>
        <p:grpSpPr>
          <a:xfrm>
            <a:off x="-156089" y="-1"/>
            <a:ext cx="12348089" cy="634258"/>
            <a:chOff x="-156089" y="-1"/>
            <a:chExt cx="12348089" cy="634258"/>
          </a:xfrm>
        </p:grpSpPr>
        <p:sp>
          <p:nvSpPr>
            <p:cNvPr id="5" name="正方形/長方形 4">
              <a:extLst>
                <a:ext uri="{FF2B5EF4-FFF2-40B4-BE49-F238E27FC236}">
                  <a16:creationId xmlns:a16="http://schemas.microsoft.com/office/drawing/2014/main" id="{2935FC55-7185-190D-F198-5BDE32ABDFE5}"/>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B0BA84A-2E1D-44A5-A9F5-5F94E0245C6E}"/>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470961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CFFCFE-3B67-4556-0E5B-FBE63C556BD2}"/>
              </a:ext>
            </a:extLst>
          </p:cNvPr>
          <p:cNvSpPr>
            <a:spLocks noGrp="1"/>
          </p:cNvSpPr>
          <p:nvPr>
            <p:ph type="title"/>
          </p:nvPr>
        </p:nvSpPr>
        <p:spPr/>
        <p:txBody>
          <a:bodyPr/>
          <a:lstStyle/>
          <a:p>
            <a:r>
              <a:rPr lang="en-US" altLang="ja-JP" sz="4800" cap="none" dirty="0"/>
              <a:t>Git</a:t>
            </a:r>
            <a:r>
              <a:rPr kumimoji="1" lang="ja-JP" altLang="en-US" sz="48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6860F2CD-9E45-2BD2-9F36-4D9CE2D7990E}"/>
              </a:ext>
            </a:extLst>
          </p:cNvPr>
          <p:cNvSpPr>
            <a:spLocks noGrp="1"/>
          </p:cNvSpPr>
          <p:nvPr>
            <p:ph idx="1"/>
          </p:nvPr>
        </p:nvSpPr>
        <p:spPr/>
        <p:txBody>
          <a:bodyPr/>
          <a:lstStyle/>
          <a:p>
            <a:pPr marL="0" indent="0">
              <a:buNone/>
            </a:pPr>
            <a:r>
              <a:rPr kumimoji="1" lang="en-US" altLang="ja-JP" dirty="0"/>
              <a:t>Git</a:t>
            </a:r>
            <a:r>
              <a:rPr kumimoji="1" lang="ja-JP" altLang="en-US" dirty="0"/>
              <a:t>は、プログラムのソースコードなどのファイルを管理するときによく使われます。</a:t>
            </a:r>
          </a:p>
          <a:p>
            <a:pPr marL="0" indent="0">
              <a:buNone/>
            </a:pPr>
            <a:r>
              <a:rPr kumimoji="1" lang="ja-JP" altLang="en-US" dirty="0"/>
              <a:t>プログラムは、コンピューターに命令する言葉で書かれたものです。</a:t>
            </a:r>
          </a:p>
          <a:p>
            <a:pPr marL="0" indent="0">
              <a:buNone/>
            </a:pPr>
            <a:r>
              <a:rPr kumimoji="1" lang="ja-JP" altLang="en-US" dirty="0"/>
              <a:t>プログラムは一人で書くよりも、みんなで協力して書くほうが早くて楽しいですよね。</a:t>
            </a:r>
          </a:p>
          <a:p>
            <a:pPr marL="0" indent="0">
              <a:buNone/>
            </a:pPr>
            <a:r>
              <a:rPr kumimoji="1" lang="ja-JP" altLang="en-US" dirty="0"/>
              <a:t>でも、みんなで同じプログラムを書くときには、誰が何を書いたか、どこが変わったか、どうやって合わせるかなどの問題が出てきます。</a:t>
            </a:r>
          </a:p>
          <a:p>
            <a:pPr marL="0" indent="0">
              <a:buNone/>
            </a:pPr>
            <a:r>
              <a:rPr kumimoji="1" lang="ja-JP" altLang="en-US" dirty="0"/>
              <a:t>そこで、</a:t>
            </a:r>
            <a:r>
              <a:rPr kumimoji="1" lang="en-US" altLang="ja-JP" dirty="0"/>
              <a:t>Git</a:t>
            </a:r>
            <a:r>
              <a:rPr kumimoji="1" lang="ja-JP" altLang="en-US" dirty="0"/>
              <a:t>が役に立ちます。</a:t>
            </a:r>
            <a:r>
              <a:rPr kumimoji="1" lang="en-US" altLang="ja-JP" dirty="0"/>
              <a:t>Git</a:t>
            </a:r>
            <a:r>
              <a:rPr kumimoji="1" lang="ja-JP" altLang="en-US" dirty="0"/>
              <a:t>は、プログラムの変更履歴を記録したり、ほかの人と共有したりすることができるからです。</a:t>
            </a:r>
          </a:p>
        </p:txBody>
      </p:sp>
    </p:spTree>
    <p:extLst>
      <p:ext uri="{BB962C8B-B14F-4D97-AF65-F5344CB8AC3E}">
        <p14:creationId xmlns:p14="http://schemas.microsoft.com/office/powerpoint/2010/main" val="476347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025ADE73-A6F7-7B13-66F4-773677F475CB}"/>
              </a:ext>
            </a:extLst>
          </p:cNvPr>
          <p:cNvPicPr>
            <a:picLocks noChangeAspect="1"/>
          </p:cNvPicPr>
          <p:nvPr/>
        </p:nvPicPr>
        <p:blipFill rotWithShape="1">
          <a:blip r:embed="rId2">
            <a:extLst>
              <a:ext uri="{28A0092B-C50C-407E-A947-70E740481C1C}">
                <a14:useLocalDpi xmlns:a14="http://schemas.microsoft.com/office/drawing/2010/main" val="0"/>
              </a:ext>
            </a:extLst>
          </a:blip>
          <a:srcRect l="28760" t="14513" b="28374"/>
          <a:stretch/>
        </p:blipFill>
        <p:spPr>
          <a:xfrm>
            <a:off x="996047" y="1326380"/>
            <a:ext cx="10443837" cy="44132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855371" y="805632"/>
            <a:ext cx="8443374" cy="400110"/>
          </a:xfrm>
          <a:prstGeom prst="rect">
            <a:avLst/>
          </a:prstGeom>
          <a:noFill/>
        </p:spPr>
        <p:txBody>
          <a:bodyPr wrap="square" rtlCol="0">
            <a:spAutoFit/>
          </a:bodyPr>
          <a:lstStyle/>
          <a:p>
            <a:r>
              <a:rPr kumimoji="1" lang="ja-JP" altLang="en-US" sz="2000" dirty="0"/>
              <a:t>・招待されたユーザが</a:t>
            </a:r>
            <a:r>
              <a:rPr kumimoji="1" lang="en-US" altLang="ja-JP" sz="2000" dirty="0"/>
              <a:t>Git Hub</a:t>
            </a:r>
            <a:r>
              <a:rPr kumimoji="1" lang="ja-JP" altLang="en-US" sz="2000" dirty="0"/>
              <a:t>の赤枠のボタンをクリックする</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10185009" y="1382652"/>
            <a:ext cx="675249" cy="5204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8051793" y="2085998"/>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5" name="テキスト ボックス 4">
            <a:extLst>
              <a:ext uri="{FF2B5EF4-FFF2-40B4-BE49-F238E27FC236}">
                <a16:creationId xmlns:a16="http://schemas.microsoft.com/office/drawing/2014/main" id="{14F6631D-EB96-9AA3-E04F-602F10ABB3A7}"/>
              </a:ext>
            </a:extLst>
          </p:cNvPr>
          <p:cNvSpPr txBox="1"/>
          <p:nvPr/>
        </p:nvSpPr>
        <p:spPr>
          <a:xfrm>
            <a:off x="3049172" y="3247851"/>
            <a:ext cx="6098344" cy="369332"/>
          </a:xfrm>
          <a:prstGeom prst="rect">
            <a:avLst/>
          </a:prstGeom>
          <a:noFill/>
        </p:spPr>
        <p:txBody>
          <a:bodyPr wrap="square">
            <a:spAutoFit/>
          </a:bodyPr>
          <a:lstStyle/>
          <a:p>
            <a:endParaRPr lang="ja-JP" altLang="en-US" dirty="0"/>
          </a:p>
        </p:txBody>
      </p:sp>
      <p:grpSp>
        <p:nvGrpSpPr>
          <p:cNvPr id="2" name="グループ化 1">
            <a:extLst>
              <a:ext uri="{FF2B5EF4-FFF2-40B4-BE49-F238E27FC236}">
                <a16:creationId xmlns:a16="http://schemas.microsoft.com/office/drawing/2014/main" id="{2BC5BFFC-D4E2-1F42-17AA-112F27D6B3C5}"/>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0AEF6192-FBB5-282E-78A1-0C7E0F5051E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6D7B8F28-AC19-D7CF-56A9-1AF5DAA4B6CE}"/>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25760031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193A3948-37DF-BA38-9B66-023614126CAB}"/>
              </a:ext>
            </a:extLst>
          </p:cNvPr>
          <p:cNvPicPr>
            <a:picLocks noChangeAspect="1"/>
          </p:cNvPicPr>
          <p:nvPr/>
        </p:nvPicPr>
        <p:blipFill rotWithShape="1">
          <a:blip r:embed="rId2">
            <a:extLst>
              <a:ext uri="{28A0092B-C50C-407E-A947-70E740481C1C}">
                <a14:useLocalDpi xmlns:a14="http://schemas.microsoft.com/office/drawing/2010/main" val="0"/>
              </a:ext>
            </a:extLst>
          </a:blip>
          <a:srcRect l="16926" t="47850" r="33461" b="11491"/>
          <a:stretch/>
        </p:blipFill>
        <p:spPr>
          <a:xfrm>
            <a:off x="1022771" y="1425781"/>
            <a:ext cx="10146458" cy="43828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855371" y="805632"/>
            <a:ext cx="10313858" cy="400110"/>
          </a:xfrm>
          <a:prstGeom prst="rect">
            <a:avLst/>
          </a:prstGeom>
          <a:noFill/>
        </p:spPr>
        <p:txBody>
          <a:bodyPr wrap="square" rtlCol="0">
            <a:spAutoFit/>
          </a:bodyPr>
          <a:lstStyle/>
          <a:p>
            <a:r>
              <a:rPr kumimoji="1" lang="ja-JP" altLang="en-US" sz="2000" dirty="0"/>
              <a:t>・招待したユーザの名前とリポジトリ名でメールが届いているのでそこをクリック</a:t>
            </a:r>
            <a:endParaRPr kumimoji="1" lang="en-US" altLang="ja-JP" sz="2000" dirty="0"/>
          </a:p>
        </p:txBody>
      </p:sp>
      <p:sp>
        <p:nvSpPr>
          <p:cNvPr id="4" name="正方形/長方形 3">
            <a:extLst>
              <a:ext uri="{FF2B5EF4-FFF2-40B4-BE49-F238E27FC236}">
                <a16:creationId xmlns:a16="http://schemas.microsoft.com/office/drawing/2014/main" id="{B4D2044F-2503-0A15-1619-FD9F37943C1C}"/>
              </a:ext>
            </a:extLst>
          </p:cNvPr>
          <p:cNvSpPr/>
          <p:nvPr/>
        </p:nvSpPr>
        <p:spPr>
          <a:xfrm>
            <a:off x="1196870" y="2126192"/>
            <a:ext cx="6989187" cy="112165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8186057" y="2166554"/>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5" name="テキスト ボックス 4">
            <a:extLst>
              <a:ext uri="{FF2B5EF4-FFF2-40B4-BE49-F238E27FC236}">
                <a16:creationId xmlns:a16="http://schemas.microsoft.com/office/drawing/2014/main" id="{14F6631D-EB96-9AA3-E04F-602F10ABB3A7}"/>
              </a:ext>
            </a:extLst>
          </p:cNvPr>
          <p:cNvSpPr txBox="1"/>
          <p:nvPr/>
        </p:nvSpPr>
        <p:spPr>
          <a:xfrm>
            <a:off x="3049172" y="3247851"/>
            <a:ext cx="6098344" cy="369332"/>
          </a:xfrm>
          <a:prstGeom prst="rect">
            <a:avLst/>
          </a:prstGeom>
          <a:noFill/>
        </p:spPr>
        <p:txBody>
          <a:bodyPr wrap="square">
            <a:spAutoFit/>
          </a:bodyPr>
          <a:lstStyle/>
          <a:p>
            <a:endParaRPr lang="ja-JP" altLang="en-US" dirty="0"/>
          </a:p>
        </p:txBody>
      </p:sp>
      <p:grpSp>
        <p:nvGrpSpPr>
          <p:cNvPr id="2" name="グループ化 1">
            <a:extLst>
              <a:ext uri="{FF2B5EF4-FFF2-40B4-BE49-F238E27FC236}">
                <a16:creationId xmlns:a16="http://schemas.microsoft.com/office/drawing/2014/main" id="{94E2564C-2D93-C3F3-13A2-48EEBC7FBD76}"/>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16B9288F-D803-DE24-92B7-132B1726286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EBC140DE-636F-F83A-8BB9-3E2F14F1C55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25501788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69A673E3-6E25-E963-CFFE-70B2E880D52D}"/>
              </a:ext>
            </a:extLst>
          </p:cNvPr>
          <p:cNvPicPr>
            <a:picLocks noChangeAspect="1"/>
          </p:cNvPicPr>
          <p:nvPr/>
        </p:nvPicPr>
        <p:blipFill rotWithShape="1">
          <a:blip r:embed="rId2">
            <a:extLst>
              <a:ext uri="{28A0092B-C50C-407E-A947-70E740481C1C}">
                <a14:useLocalDpi xmlns:a14="http://schemas.microsoft.com/office/drawing/2010/main" val="0"/>
              </a:ext>
            </a:extLst>
          </a:blip>
          <a:srcRect l="30953" t="18396" r="32857"/>
          <a:stretch/>
        </p:blipFill>
        <p:spPr>
          <a:xfrm>
            <a:off x="638628" y="590843"/>
            <a:ext cx="5076658" cy="6136544"/>
          </a:xfrm>
          <a:prstGeom prst="rect">
            <a:avLst/>
          </a:prstGeom>
          <a:ln>
            <a:noFill/>
          </a:ln>
          <a:effectLst>
            <a:outerShdw blurRad="292100" dist="139700" dir="2700000" algn="tl" rotWithShape="0">
              <a:srgbClr val="333333">
                <a:alpha val="65000"/>
              </a:srgbClr>
            </a:outerShdw>
          </a:effectLst>
        </p:spPr>
      </p:pic>
      <p:sp>
        <p:nvSpPr>
          <p:cNvPr id="4" name="正方形/長方形 3">
            <a:extLst>
              <a:ext uri="{FF2B5EF4-FFF2-40B4-BE49-F238E27FC236}">
                <a16:creationId xmlns:a16="http://schemas.microsoft.com/office/drawing/2014/main" id="{B4D2044F-2503-0A15-1619-FD9F37943C1C}"/>
              </a:ext>
            </a:extLst>
          </p:cNvPr>
          <p:cNvSpPr/>
          <p:nvPr/>
        </p:nvSpPr>
        <p:spPr>
          <a:xfrm>
            <a:off x="1882361" y="2896288"/>
            <a:ext cx="1728316" cy="55884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2013512" y="3628188"/>
            <a:ext cx="3194329" cy="518625"/>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5" name="テキスト ボックス 4">
            <a:extLst>
              <a:ext uri="{FF2B5EF4-FFF2-40B4-BE49-F238E27FC236}">
                <a16:creationId xmlns:a16="http://schemas.microsoft.com/office/drawing/2014/main" id="{14F6631D-EB96-9AA3-E04F-602F10ABB3A7}"/>
              </a:ext>
            </a:extLst>
          </p:cNvPr>
          <p:cNvSpPr txBox="1"/>
          <p:nvPr/>
        </p:nvSpPr>
        <p:spPr>
          <a:xfrm>
            <a:off x="3000353" y="3260163"/>
            <a:ext cx="5974835" cy="368025"/>
          </a:xfrm>
          <a:prstGeom prst="rect">
            <a:avLst/>
          </a:prstGeom>
          <a:noFill/>
        </p:spPr>
        <p:txBody>
          <a:bodyPr wrap="square">
            <a:spAutoFit/>
          </a:bodyPr>
          <a:lstStyle/>
          <a:p>
            <a:endParaRPr lang="ja-JP" altLang="en-US" dirty="0"/>
          </a:p>
        </p:txBody>
      </p:sp>
      <p:sp>
        <p:nvSpPr>
          <p:cNvPr id="8" name="テキスト ボックス 7">
            <a:extLst>
              <a:ext uri="{FF2B5EF4-FFF2-40B4-BE49-F238E27FC236}">
                <a16:creationId xmlns:a16="http://schemas.microsoft.com/office/drawing/2014/main" id="{ED5CC403-4BE0-FDBB-7DF7-6D90A07C7ADF}"/>
              </a:ext>
            </a:extLst>
          </p:cNvPr>
          <p:cNvSpPr txBox="1"/>
          <p:nvPr/>
        </p:nvSpPr>
        <p:spPr>
          <a:xfrm>
            <a:off x="5820227" y="569633"/>
            <a:ext cx="4021429" cy="400110"/>
          </a:xfrm>
          <a:prstGeom prst="rect">
            <a:avLst/>
          </a:prstGeom>
          <a:noFill/>
        </p:spPr>
        <p:txBody>
          <a:bodyPr wrap="square" rtlCol="0">
            <a:spAutoFit/>
          </a:bodyPr>
          <a:lstStyle/>
          <a:p>
            <a:r>
              <a:rPr kumimoji="1" lang="ja-JP" altLang="en-US" sz="2000" dirty="0"/>
              <a:t>・</a:t>
            </a:r>
            <a:r>
              <a:rPr kumimoji="1" lang="en-US" altLang="ja-JP" sz="2000" dirty="0"/>
              <a:t>[Accept invitation]</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9CA7B5F3-697B-5C67-73A4-24A39BEF6BE4}"/>
              </a:ext>
            </a:extLst>
          </p:cNvPr>
          <p:cNvSpPr txBox="1"/>
          <p:nvPr/>
        </p:nvSpPr>
        <p:spPr>
          <a:xfrm>
            <a:off x="5820227" y="1082475"/>
            <a:ext cx="5936344" cy="400110"/>
          </a:xfrm>
          <a:prstGeom prst="rect">
            <a:avLst/>
          </a:prstGeom>
          <a:noFill/>
        </p:spPr>
        <p:txBody>
          <a:bodyPr wrap="square" rtlCol="0">
            <a:spAutoFit/>
          </a:bodyPr>
          <a:lstStyle/>
          <a:p>
            <a:r>
              <a:rPr kumimoji="1" lang="ja-JP" altLang="en-US" sz="2000" dirty="0"/>
              <a:t>・これで共同作業ができるようになりました！</a:t>
            </a:r>
            <a:endParaRPr kumimoji="1" lang="en-US" altLang="ja-JP" sz="2000" dirty="0"/>
          </a:p>
        </p:txBody>
      </p:sp>
      <p:grpSp>
        <p:nvGrpSpPr>
          <p:cNvPr id="12" name="グループ化 11">
            <a:extLst>
              <a:ext uri="{FF2B5EF4-FFF2-40B4-BE49-F238E27FC236}">
                <a16:creationId xmlns:a16="http://schemas.microsoft.com/office/drawing/2014/main" id="{BF6E7548-77C4-3E18-F3A3-E9393CBE9D8C}"/>
              </a:ext>
            </a:extLst>
          </p:cNvPr>
          <p:cNvGrpSpPr/>
          <p:nvPr/>
        </p:nvGrpSpPr>
        <p:grpSpPr>
          <a:xfrm>
            <a:off x="-156089" y="-1"/>
            <a:ext cx="12348089" cy="634258"/>
            <a:chOff x="-156089" y="-1"/>
            <a:chExt cx="12348089" cy="634258"/>
          </a:xfrm>
        </p:grpSpPr>
        <p:sp>
          <p:nvSpPr>
            <p:cNvPr id="13" name="正方形/長方形 12">
              <a:extLst>
                <a:ext uri="{FF2B5EF4-FFF2-40B4-BE49-F238E27FC236}">
                  <a16:creationId xmlns:a16="http://schemas.microsoft.com/office/drawing/2014/main" id="{7FAE9E34-5CB7-E392-207E-8B67B6B03585}"/>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タイトル 1">
              <a:extLst>
                <a:ext uri="{FF2B5EF4-FFF2-40B4-BE49-F238E27FC236}">
                  <a16:creationId xmlns:a16="http://schemas.microsoft.com/office/drawing/2014/main" id="{144375FB-2D98-78A1-1833-6A3E34AF245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42392177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96940" y="2796282"/>
            <a:ext cx="11798118" cy="1265436"/>
          </a:xfrm>
        </p:spPr>
        <p:txBody>
          <a:bodyPr anchor="b">
            <a:normAutofit/>
          </a:bodyPr>
          <a:lstStyle/>
          <a:p>
            <a:r>
              <a:rPr lang="ja-JP" altLang="en-US" sz="8000" dirty="0"/>
              <a:t>クローンを作成しよう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56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7956B1A3-F5EE-496D-CA73-A011D086A192}"/>
              </a:ext>
            </a:extLst>
          </p:cNvPr>
          <p:cNvPicPr>
            <a:picLocks noChangeAspect="1"/>
          </p:cNvPicPr>
          <p:nvPr/>
        </p:nvPicPr>
        <p:blipFill rotWithShape="1">
          <a:blip r:embed="rId2">
            <a:extLst>
              <a:ext uri="{28A0092B-C50C-407E-A947-70E740481C1C}">
                <a14:useLocalDpi xmlns:a14="http://schemas.microsoft.com/office/drawing/2010/main" val="0"/>
              </a:ext>
            </a:extLst>
          </a:blip>
          <a:srcRect l="3862" t="18960" r="18599" b="8338"/>
          <a:stretch/>
        </p:blipFill>
        <p:spPr>
          <a:xfrm>
            <a:off x="855371" y="1856935"/>
            <a:ext cx="9898002" cy="48915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正方形/長方形 3">
            <a:extLst>
              <a:ext uri="{FF2B5EF4-FFF2-40B4-BE49-F238E27FC236}">
                <a16:creationId xmlns:a16="http://schemas.microsoft.com/office/drawing/2014/main" id="{B4D2044F-2503-0A15-1619-FD9F37943C1C}"/>
              </a:ext>
            </a:extLst>
          </p:cNvPr>
          <p:cNvSpPr/>
          <p:nvPr/>
        </p:nvSpPr>
        <p:spPr>
          <a:xfrm>
            <a:off x="8336415" y="3782253"/>
            <a:ext cx="1115901" cy="5204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8BA48C05-A4CC-A54F-8605-8321C3B661A2}"/>
              </a:ext>
            </a:extLst>
          </p:cNvPr>
          <p:cNvSpPr/>
          <p:nvPr/>
        </p:nvSpPr>
        <p:spPr>
          <a:xfrm>
            <a:off x="8701003" y="5502917"/>
            <a:ext cx="555539" cy="520468"/>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519B9D18-042A-115E-5D1A-AF2FDC286D8A}"/>
              </a:ext>
            </a:extLst>
          </p:cNvPr>
          <p:cNvSpPr/>
          <p:nvPr/>
        </p:nvSpPr>
        <p:spPr>
          <a:xfrm>
            <a:off x="5566707" y="5089725"/>
            <a:ext cx="932568" cy="520468"/>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AFE21A8-EDDD-CD7F-E3CA-B3341378E1C9}"/>
              </a:ext>
            </a:extLst>
          </p:cNvPr>
          <p:cNvSpPr txBox="1"/>
          <p:nvPr/>
        </p:nvSpPr>
        <p:spPr>
          <a:xfrm>
            <a:off x="855371" y="666599"/>
            <a:ext cx="5936344" cy="400110"/>
          </a:xfrm>
          <a:prstGeom prst="rect">
            <a:avLst/>
          </a:prstGeom>
          <a:noFill/>
        </p:spPr>
        <p:txBody>
          <a:bodyPr wrap="square" rtlCol="0">
            <a:spAutoFit/>
          </a:bodyPr>
          <a:lstStyle/>
          <a:p>
            <a:r>
              <a:rPr kumimoji="1" lang="ja-JP" altLang="en-US" sz="2000" dirty="0"/>
              <a:t>・赤枠の</a:t>
            </a:r>
            <a:r>
              <a:rPr kumimoji="1" lang="en-US" altLang="ja-JP" sz="2000" dirty="0"/>
              <a:t>[Code]</a:t>
            </a:r>
            <a:r>
              <a:rPr kumimoji="1" lang="ja-JP" altLang="en-US" sz="2000" dirty="0"/>
              <a:t>をクリック</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55371" y="1033884"/>
            <a:ext cx="5936344" cy="400110"/>
          </a:xfrm>
          <a:prstGeom prst="rect">
            <a:avLst/>
          </a:prstGeom>
          <a:noFill/>
        </p:spPr>
        <p:txBody>
          <a:bodyPr wrap="square" rtlCol="0">
            <a:spAutoFit/>
          </a:bodyPr>
          <a:lstStyle/>
          <a:p>
            <a:r>
              <a:rPr kumimoji="1" lang="ja-JP" altLang="en-US" sz="2000" dirty="0"/>
              <a:t>・青枠の</a:t>
            </a:r>
            <a:r>
              <a:rPr kumimoji="1" lang="en-US" altLang="ja-JP" sz="2000" dirty="0"/>
              <a:t>[HTTPS]</a:t>
            </a:r>
            <a:r>
              <a:rPr kumimoji="1" lang="ja-JP" altLang="en-US" sz="2000" dirty="0"/>
              <a:t>をクリック</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55371" y="1401168"/>
            <a:ext cx="5936344" cy="400110"/>
          </a:xfrm>
          <a:prstGeom prst="rect">
            <a:avLst/>
          </a:prstGeom>
          <a:noFill/>
        </p:spPr>
        <p:txBody>
          <a:bodyPr wrap="square" rtlCol="0">
            <a:spAutoFit/>
          </a:bodyPr>
          <a:lstStyle/>
          <a:p>
            <a:r>
              <a:rPr kumimoji="1" lang="ja-JP" altLang="en-US" sz="2000" dirty="0"/>
              <a:t>・紫枠のコピーボタンをクリック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Tree>
    <p:extLst>
      <p:ext uri="{BB962C8B-B14F-4D97-AF65-F5344CB8AC3E}">
        <p14:creationId xmlns:p14="http://schemas.microsoft.com/office/powerpoint/2010/main" val="2941737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55371" y="562377"/>
            <a:ext cx="5936344" cy="400110"/>
          </a:xfrm>
          <a:prstGeom prst="rect">
            <a:avLst/>
          </a:prstGeom>
          <a:noFill/>
        </p:spPr>
        <p:txBody>
          <a:bodyPr wrap="square" rtlCol="0">
            <a:spAutoFit/>
          </a:bodyPr>
          <a:lstStyle/>
          <a:p>
            <a:r>
              <a:rPr kumimoji="1" lang="ja-JP" altLang="en-US" sz="2000" dirty="0"/>
              <a:t>・</a:t>
            </a:r>
            <a:r>
              <a:rPr kumimoji="1" lang="en-US" altLang="ja-JP" sz="2000" dirty="0"/>
              <a:t>Git Hub Desktop</a:t>
            </a:r>
            <a:r>
              <a:rPr kumimoji="1" lang="ja-JP" altLang="en-US" sz="2000" dirty="0"/>
              <a:t>を開く</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65370" y="911186"/>
            <a:ext cx="5936344" cy="400110"/>
          </a:xfrm>
          <a:prstGeom prst="rect">
            <a:avLst/>
          </a:prstGeom>
          <a:noFill/>
        </p:spPr>
        <p:txBody>
          <a:bodyPr wrap="square" rtlCol="0">
            <a:spAutoFit/>
          </a:bodyPr>
          <a:lstStyle/>
          <a:p>
            <a:r>
              <a:rPr kumimoji="1" lang="ja-JP" altLang="en-US" sz="2000" dirty="0"/>
              <a:t>・</a:t>
            </a:r>
            <a:r>
              <a:rPr kumimoji="1" lang="en-US" altLang="ja-JP" sz="2000" dirty="0"/>
              <a:t>[File]</a:t>
            </a:r>
            <a:r>
              <a:rPr kumimoji="1" lang="ja-JP" altLang="en-US" sz="2000" dirty="0"/>
              <a:t>をクリック</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55371" y="1274122"/>
            <a:ext cx="5936344" cy="400110"/>
          </a:xfrm>
          <a:prstGeom prst="rect">
            <a:avLst/>
          </a:prstGeom>
          <a:noFill/>
        </p:spPr>
        <p:txBody>
          <a:bodyPr wrap="square" rtlCol="0">
            <a:spAutoFit/>
          </a:bodyPr>
          <a:lstStyle/>
          <a:p>
            <a:r>
              <a:rPr kumimoji="1" lang="ja-JP" altLang="en-US" sz="2000" dirty="0"/>
              <a:t>・</a:t>
            </a:r>
            <a:r>
              <a:rPr kumimoji="1" lang="en-US" altLang="ja-JP" sz="2000" dirty="0"/>
              <a:t>[Clone repository]</a:t>
            </a:r>
            <a:r>
              <a:rPr kumimoji="1" lang="ja-JP" altLang="en-US" sz="2000" dirty="0"/>
              <a:t>をクリック</a:t>
            </a:r>
            <a:endParaRPr kumimoji="1" lang="en-US" altLang="ja-JP" sz="2000" dirty="0"/>
          </a:p>
        </p:txBody>
      </p:sp>
      <p:pic>
        <p:nvPicPr>
          <p:cNvPr id="6" name="図 5" descr="コンピューターのスクリーンショット&#10;&#10;自動的に生成された説明">
            <a:extLst>
              <a:ext uri="{FF2B5EF4-FFF2-40B4-BE49-F238E27FC236}">
                <a16:creationId xmlns:a16="http://schemas.microsoft.com/office/drawing/2014/main" id="{9D45175F-49B3-6CFB-C0DA-186A87BCDCDE}"/>
              </a:ext>
            </a:extLst>
          </p:cNvPr>
          <p:cNvPicPr>
            <a:picLocks noChangeAspect="1"/>
          </p:cNvPicPr>
          <p:nvPr/>
        </p:nvPicPr>
        <p:blipFill rotWithShape="1">
          <a:blip r:embed="rId2">
            <a:extLst>
              <a:ext uri="{28A0092B-C50C-407E-A947-70E740481C1C}">
                <a14:useLocalDpi xmlns:a14="http://schemas.microsoft.com/office/drawing/2010/main" val="0"/>
              </a:ext>
            </a:extLst>
          </a:blip>
          <a:srcRect r="28634" b="35461"/>
          <a:stretch/>
        </p:blipFill>
        <p:spPr>
          <a:xfrm>
            <a:off x="978569" y="1801278"/>
            <a:ext cx="10048700" cy="4796470"/>
          </a:xfrm>
          <a:prstGeom prst="rect">
            <a:avLst/>
          </a:prstGeom>
          <a:ln>
            <a:noFill/>
          </a:ln>
          <a:effectLst>
            <a:outerShdw blurRad="292100" dist="139700" dir="2700000" algn="tl" rotWithShape="0">
              <a:srgbClr val="333333">
                <a:alpha val="65000"/>
              </a:srgbClr>
            </a:outerShdw>
          </a:effectLst>
        </p:spPr>
      </p:pic>
      <p:sp>
        <p:nvSpPr>
          <p:cNvPr id="7" name="テキスト ボックス 6">
            <a:extLst>
              <a:ext uri="{FF2B5EF4-FFF2-40B4-BE49-F238E27FC236}">
                <a16:creationId xmlns:a16="http://schemas.microsoft.com/office/drawing/2014/main" id="{560F5EA8-D9B3-2E0D-0ABC-945700344090}"/>
              </a:ext>
            </a:extLst>
          </p:cNvPr>
          <p:cNvSpPr txBox="1"/>
          <p:nvPr/>
        </p:nvSpPr>
        <p:spPr>
          <a:xfrm>
            <a:off x="3833542" y="671239"/>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sp>
        <p:nvSpPr>
          <p:cNvPr id="9" name="正方形/長方形 8">
            <a:extLst>
              <a:ext uri="{FF2B5EF4-FFF2-40B4-BE49-F238E27FC236}">
                <a16:creationId xmlns:a16="http://schemas.microsoft.com/office/drawing/2014/main" id="{60B8EBAE-03C9-89CD-4ED0-6F093B62B9E5}"/>
              </a:ext>
            </a:extLst>
          </p:cNvPr>
          <p:cNvSpPr/>
          <p:nvPr/>
        </p:nvSpPr>
        <p:spPr>
          <a:xfrm>
            <a:off x="1164731" y="1723194"/>
            <a:ext cx="2380327" cy="246897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6BEF1A13-44C1-95AE-5E82-992EA6D348D5}"/>
              </a:ext>
            </a:extLst>
          </p:cNvPr>
          <p:cNvGrpSpPr/>
          <p:nvPr/>
        </p:nvGrpSpPr>
        <p:grpSpPr>
          <a:xfrm>
            <a:off x="-156089" y="-1"/>
            <a:ext cx="12348089" cy="634258"/>
            <a:chOff x="-156089" y="-1"/>
            <a:chExt cx="12348089" cy="634258"/>
          </a:xfrm>
        </p:grpSpPr>
        <p:sp>
          <p:nvSpPr>
            <p:cNvPr id="12" name="正方形/長方形 11">
              <a:extLst>
                <a:ext uri="{FF2B5EF4-FFF2-40B4-BE49-F238E27FC236}">
                  <a16:creationId xmlns:a16="http://schemas.microsoft.com/office/drawing/2014/main" id="{904D40FA-C4F4-66CD-D20D-3A56FD39DF10}"/>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FD5828DD-EBC0-1663-7DA0-20689A510ACD}"/>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Tree>
    <p:extLst>
      <p:ext uri="{BB962C8B-B14F-4D97-AF65-F5344CB8AC3E}">
        <p14:creationId xmlns:p14="http://schemas.microsoft.com/office/powerpoint/2010/main" val="20777725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コンピューターのスクリーンショット&#10;&#10;自動的に生成された説明">
            <a:extLst>
              <a:ext uri="{FF2B5EF4-FFF2-40B4-BE49-F238E27FC236}">
                <a16:creationId xmlns:a16="http://schemas.microsoft.com/office/drawing/2014/main" id="{CC60F954-4D92-275F-0C80-55425A8B5E50}"/>
              </a:ext>
            </a:extLst>
          </p:cNvPr>
          <p:cNvPicPr>
            <a:picLocks noChangeAspect="1"/>
          </p:cNvPicPr>
          <p:nvPr/>
        </p:nvPicPr>
        <p:blipFill rotWithShape="1">
          <a:blip r:embed="rId2">
            <a:extLst>
              <a:ext uri="{28A0092B-C50C-407E-A947-70E740481C1C}">
                <a14:useLocalDpi xmlns:a14="http://schemas.microsoft.com/office/drawing/2010/main" val="0"/>
              </a:ext>
            </a:extLst>
          </a:blip>
          <a:srcRect l="31867" t="30191" r="31619" b="30849"/>
          <a:stretch/>
        </p:blipFill>
        <p:spPr>
          <a:xfrm>
            <a:off x="1181125" y="2348193"/>
            <a:ext cx="7943264" cy="4473527"/>
          </a:xfrm>
          <a:prstGeom prst="rect">
            <a:avLst/>
          </a:prstGeom>
        </p:spPr>
      </p:pic>
      <p:grpSp>
        <p:nvGrpSpPr>
          <p:cNvPr id="7" name="グループ化 6">
            <a:extLst>
              <a:ext uri="{FF2B5EF4-FFF2-40B4-BE49-F238E27FC236}">
                <a16:creationId xmlns:a16="http://schemas.microsoft.com/office/drawing/2014/main" id="{7C9A6048-CBE6-AB70-CF10-65410BE5555C}"/>
              </a:ext>
            </a:extLst>
          </p:cNvPr>
          <p:cNvGrpSpPr/>
          <p:nvPr/>
        </p:nvGrpSpPr>
        <p:grpSpPr>
          <a:xfrm>
            <a:off x="-156089" y="-1"/>
            <a:ext cx="12348089" cy="634258"/>
            <a:chOff x="-156089" y="-1"/>
            <a:chExt cx="12348089" cy="634258"/>
          </a:xfrm>
        </p:grpSpPr>
        <p:sp>
          <p:nvSpPr>
            <p:cNvPr id="9" name="正方形/長方形 8">
              <a:extLst>
                <a:ext uri="{FF2B5EF4-FFF2-40B4-BE49-F238E27FC236}">
                  <a16:creationId xmlns:a16="http://schemas.microsoft.com/office/drawing/2014/main" id="{C753FAB5-7722-6C9B-5501-04B9A0DF628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BD73EFFC-5F5F-C98C-BE40-B2A2D886E8C2}"/>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
        <p:nvSpPr>
          <p:cNvPr id="12" name="テキスト ボックス 11">
            <a:extLst>
              <a:ext uri="{FF2B5EF4-FFF2-40B4-BE49-F238E27FC236}">
                <a16:creationId xmlns:a16="http://schemas.microsoft.com/office/drawing/2014/main" id="{0285E181-698B-5024-1936-3FBCC12A76EA}"/>
              </a:ext>
            </a:extLst>
          </p:cNvPr>
          <p:cNvSpPr txBox="1"/>
          <p:nvPr/>
        </p:nvSpPr>
        <p:spPr>
          <a:xfrm>
            <a:off x="1181125" y="607066"/>
            <a:ext cx="5936344" cy="400110"/>
          </a:xfrm>
          <a:prstGeom prst="rect">
            <a:avLst/>
          </a:prstGeom>
          <a:noFill/>
        </p:spPr>
        <p:txBody>
          <a:bodyPr wrap="square" rtlCol="0">
            <a:spAutoFit/>
          </a:bodyPr>
          <a:lstStyle/>
          <a:p>
            <a:r>
              <a:rPr kumimoji="1" lang="ja-JP" altLang="en-US" sz="2000" dirty="0"/>
              <a:t>・赤枠の</a:t>
            </a:r>
            <a:r>
              <a:rPr kumimoji="1" lang="en-US" altLang="ja-JP" sz="2000" dirty="0"/>
              <a:t>[URL]</a:t>
            </a:r>
            <a:r>
              <a:rPr kumimoji="1" lang="ja-JP" altLang="en-US" sz="2000" dirty="0"/>
              <a:t>をクリック</a:t>
            </a:r>
            <a:endParaRPr kumimoji="1" lang="en-US" altLang="ja-JP" sz="2000" dirty="0"/>
          </a:p>
        </p:txBody>
      </p:sp>
      <p:sp>
        <p:nvSpPr>
          <p:cNvPr id="13" name="テキスト ボックス 12">
            <a:extLst>
              <a:ext uri="{FF2B5EF4-FFF2-40B4-BE49-F238E27FC236}">
                <a16:creationId xmlns:a16="http://schemas.microsoft.com/office/drawing/2014/main" id="{60EC6AA8-E577-19FF-27FC-EA43E80C872B}"/>
              </a:ext>
            </a:extLst>
          </p:cNvPr>
          <p:cNvSpPr txBox="1"/>
          <p:nvPr/>
        </p:nvSpPr>
        <p:spPr>
          <a:xfrm>
            <a:off x="1181125" y="908347"/>
            <a:ext cx="5936344" cy="400110"/>
          </a:xfrm>
          <a:prstGeom prst="rect">
            <a:avLst/>
          </a:prstGeom>
          <a:noFill/>
        </p:spPr>
        <p:txBody>
          <a:bodyPr wrap="square" rtlCol="0">
            <a:spAutoFit/>
          </a:bodyPr>
          <a:lstStyle/>
          <a:p>
            <a:r>
              <a:rPr kumimoji="1" lang="ja-JP" altLang="en-US" sz="2000" dirty="0"/>
              <a:t>・青枠に先ほどコピーした</a:t>
            </a:r>
            <a:r>
              <a:rPr kumimoji="1" lang="en-US" altLang="ja-JP" sz="2000" dirty="0"/>
              <a:t>[URL]</a:t>
            </a:r>
            <a:r>
              <a:rPr kumimoji="1" lang="ja-JP" altLang="en-US" sz="2000" dirty="0"/>
              <a:t>を張り付ける</a:t>
            </a:r>
            <a:endParaRPr kumimoji="1" lang="en-US" altLang="ja-JP" sz="2000" dirty="0"/>
          </a:p>
        </p:txBody>
      </p:sp>
      <p:sp>
        <p:nvSpPr>
          <p:cNvPr id="17" name="テキスト ボックス 16">
            <a:extLst>
              <a:ext uri="{FF2B5EF4-FFF2-40B4-BE49-F238E27FC236}">
                <a16:creationId xmlns:a16="http://schemas.microsoft.com/office/drawing/2014/main" id="{20FCE143-E6CA-1D60-E89D-78D22D7D1608}"/>
              </a:ext>
            </a:extLst>
          </p:cNvPr>
          <p:cNvSpPr txBox="1"/>
          <p:nvPr/>
        </p:nvSpPr>
        <p:spPr>
          <a:xfrm>
            <a:off x="1181125" y="1221287"/>
            <a:ext cx="5936344" cy="400110"/>
          </a:xfrm>
          <a:prstGeom prst="rect">
            <a:avLst/>
          </a:prstGeom>
          <a:noFill/>
        </p:spPr>
        <p:txBody>
          <a:bodyPr wrap="square" rtlCol="0">
            <a:spAutoFit/>
          </a:bodyPr>
          <a:lstStyle/>
          <a:p>
            <a:r>
              <a:rPr kumimoji="1" lang="ja-JP" altLang="en-US" sz="2000" dirty="0"/>
              <a:t>・紫枠にフォルダの保存場所を入力</a:t>
            </a:r>
            <a:endParaRPr kumimoji="1" lang="en-US" altLang="ja-JP" sz="2000" dirty="0"/>
          </a:p>
        </p:txBody>
      </p:sp>
      <p:sp>
        <p:nvSpPr>
          <p:cNvPr id="18" name="テキスト ボックス 17">
            <a:extLst>
              <a:ext uri="{FF2B5EF4-FFF2-40B4-BE49-F238E27FC236}">
                <a16:creationId xmlns:a16="http://schemas.microsoft.com/office/drawing/2014/main" id="{ADA38CF9-DF64-5C0D-88CA-E3F2E5215C4F}"/>
              </a:ext>
            </a:extLst>
          </p:cNvPr>
          <p:cNvSpPr txBox="1"/>
          <p:nvPr/>
        </p:nvSpPr>
        <p:spPr>
          <a:xfrm>
            <a:off x="1181125" y="1541288"/>
            <a:ext cx="5936344" cy="400110"/>
          </a:xfrm>
          <a:prstGeom prst="rect">
            <a:avLst/>
          </a:prstGeom>
          <a:noFill/>
        </p:spPr>
        <p:txBody>
          <a:bodyPr wrap="square" rtlCol="0">
            <a:spAutoFit/>
          </a:bodyPr>
          <a:lstStyle/>
          <a:p>
            <a:r>
              <a:rPr kumimoji="1" lang="ja-JP" altLang="en-US" sz="2000" dirty="0"/>
              <a:t>・緑枠の</a:t>
            </a:r>
            <a:r>
              <a:rPr kumimoji="1" lang="en-US" altLang="ja-JP" sz="2000" dirty="0"/>
              <a:t>[Clone]</a:t>
            </a:r>
            <a:r>
              <a:rPr kumimoji="1" lang="ja-JP" altLang="en-US" sz="2000" dirty="0"/>
              <a:t>をクリック</a:t>
            </a:r>
            <a:endParaRPr kumimoji="1" lang="en-US" altLang="ja-JP" sz="2000" dirty="0"/>
          </a:p>
        </p:txBody>
      </p:sp>
      <p:sp>
        <p:nvSpPr>
          <p:cNvPr id="19" name="テキスト ボックス 18">
            <a:extLst>
              <a:ext uri="{FF2B5EF4-FFF2-40B4-BE49-F238E27FC236}">
                <a16:creationId xmlns:a16="http://schemas.microsoft.com/office/drawing/2014/main" id="{688E3FA6-ABF9-59F1-323F-0DC37992454D}"/>
              </a:ext>
            </a:extLst>
          </p:cNvPr>
          <p:cNvSpPr txBox="1"/>
          <p:nvPr/>
        </p:nvSpPr>
        <p:spPr>
          <a:xfrm>
            <a:off x="1181125" y="1870073"/>
            <a:ext cx="5936344" cy="400110"/>
          </a:xfrm>
          <a:prstGeom prst="rect">
            <a:avLst/>
          </a:prstGeom>
          <a:noFill/>
        </p:spPr>
        <p:txBody>
          <a:bodyPr wrap="square" rtlCol="0">
            <a:spAutoFit/>
          </a:bodyPr>
          <a:lstStyle/>
          <a:p>
            <a:r>
              <a:rPr kumimoji="1" lang="ja-JP" altLang="en-US" sz="2000" dirty="0"/>
              <a:t>・これでクローンを作成できました</a:t>
            </a:r>
            <a:r>
              <a:rPr kumimoji="1" lang="en-US" altLang="ja-JP" sz="2000" dirty="0"/>
              <a:t>!!</a:t>
            </a:r>
          </a:p>
        </p:txBody>
      </p:sp>
      <p:sp>
        <p:nvSpPr>
          <p:cNvPr id="20" name="正方形/長方形 19">
            <a:extLst>
              <a:ext uri="{FF2B5EF4-FFF2-40B4-BE49-F238E27FC236}">
                <a16:creationId xmlns:a16="http://schemas.microsoft.com/office/drawing/2014/main" id="{7B89764B-8FCB-B20F-D1F9-F50D20FBC21D}"/>
              </a:ext>
            </a:extLst>
          </p:cNvPr>
          <p:cNvSpPr/>
          <p:nvPr/>
        </p:nvSpPr>
        <p:spPr>
          <a:xfrm>
            <a:off x="6299200" y="2849529"/>
            <a:ext cx="2931886" cy="6329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7952A926-855A-DBF5-FA2E-14F95B5F9506}"/>
              </a:ext>
            </a:extLst>
          </p:cNvPr>
          <p:cNvSpPr/>
          <p:nvPr/>
        </p:nvSpPr>
        <p:spPr>
          <a:xfrm>
            <a:off x="1253696" y="4285086"/>
            <a:ext cx="7730646" cy="63294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55EE5720-9D3D-9D1A-7728-61192EC55F5D}"/>
              </a:ext>
            </a:extLst>
          </p:cNvPr>
          <p:cNvSpPr/>
          <p:nvPr/>
        </p:nvSpPr>
        <p:spPr>
          <a:xfrm>
            <a:off x="1253696" y="5196406"/>
            <a:ext cx="7730646" cy="557183"/>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7A09E6C5-9942-0F4C-EEA7-B61851B72DC8}"/>
              </a:ext>
            </a:extLst>
          </p:cNvPr>
          <p:cNvSpPr/>
          <p:nvPr/>
        </p:nvSpPr>
        <p:spPr>
          <a:xfrm>
            <a:off x="4760686" y="6225059"/>
            <a:ext cx="2061028" cy="632941"/>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9161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アプリケーション&#10;&#10;自動的に生成された説明">
            <a:extLst>
              <a:ext uri="{FF2B5EF4-FFF2-40B4-BE49-F238E27FC236}">
                <a16:creationId xmlns:a16="http://schemas.microsoft.com/office/drawing/2014/main" id="{1BE5790C-827C-2226-F8B8-548E98E429FF}"/>
              </a:ext>
            </a:extLst>
          </p:cNvPr>
          <p:cNvPicPr>
            <a:picLocks noChangeAspect="1"/>
          </p:cNvPicPr>
          <p:nvPr/>
        </p:nvPicPr>
        <p:blipFill rotWithShape="1">
          <a:blip r:embed="rId2">
            <a:extLst>
              <a:ext uri="{28A0092B-C50C-407E-A947-70E740481C1C}">
                <a14:useLocalDpi xmlns:a14="http://schemas.microsoft.com/office/drawing/2010/main" val="0"/>
              </a:ext>
            </a:extLst>
          </a:blip>
          <a:srcRect r="19723" b="62272"/>
          <a:stretch/>
        </p:blipFill>
        <p:spPr>
          <a:xfrm>
            <a:off x="919867" y="1247267"/>
            <a:ext cx="10678346" cy="2648851"/>
          </a:xfrm>
          <a:prstGeom prst="rect">
            <a:avLst/>
          </a:prstGeom>
          <a:ln>
            <a:noFill/>
          </a:ln>
          <a:effectLst>
            <a:outerShdw blurRad="292100" dist="139700" dir="2700000" algn="tl" rotWithShape="0">
              <a:srgbClr val="333333">
                <a:alpha val="65000"/>
              </a:srgbClr>
            </a:outerShdw>
          </a:effectLst>
        </p:spPr>
      </p:pic>
      <p:grpSp>
        <p:nvGrpSpPr>
          <p:cNvPr id="7" name="グループ化 6">
            <a:extLst>
              <a:ext uri="{FF2B5EF4-FFF2-40B4-BE49-F238E27FC236}">
                <a16:creationId xmlns:a16="http://schemas.microsoft.com/office/drawing/2014/main" id="{2899DCCB-EB39-2D44-49C1-0AD5BD4E88C2}"/>
              </a:ext>
            </a:extLst>
          </p:cNvPr>
          <p:cNvGrpSpPr/>
          <p:nvPr/>
        </p:nvGrpSpPr>
        <p:grpSpPr>
          <a:xfrm>
            <a:off x="-156089" y="-1"/>
            <a:ext cx="12348089" cy="634258"/>
            <a:chOff x="-156089" y="-1"/>
            <a:chExt cx="12348089" cy="634258"/>
          </a:xfrm>
        </p:grpSpPr>
        <p:sp>
          <p:nvSpPr>
            <p:cNvPr id="9" name="正方形/長方形 8">
              <a:extLst>
                <a:ext uri="{FF2B5EF4-FFF2-40B4-BE49-F238E27FC236}">
                  <a16:creationId xmlns:a16="http://schemas.microsoft.com/office/drawing/2014/main" id="{D7378294-71DE-FF0F-D774-CDFE11DA5BF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07E6CED2-6CFA-B4E3-E3E1-9B300793A658}"/>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
        <p:nvSpPr>
          <p:cNvPr id="12" name="テキスト ボックス 11">
            <a:extLst>
              <a:ext uri="{FF2B5EF4-FFF2-40B4-BE49-F238E27FC236}">
                <a16:creationId xmlns:a16="http://schemas.microsoft.com/office/drawing/2014/main" id="{0977BD62-7065-37D3-0BE6-C1D646A6D808}"/>
              </a:ext>
            </a:extLst>
          </p:cNvPr>
          <p:cNvSpPr txBox="1"/>
          <p:nvPr/>
        </p:nvSpPr>
        <p:spPr>
          <a:xfrm>
            <a:off x="890839" y="740707"/>
            <a:ext cx="8920818" cy="400110"/>
          </a:xfrm>
          <a:prstGeom prst="rect">
            <a:avLst/>
          </a:prstGeom>
          <a:noFill/>
        </p:spPr>
        <p:txBody>
          <a:bodyPr wrap="square" rtlCol="0">
            <a:spAutoFit/>
          </a:bodyPr>
          <a:lstStyle/>
          <a:p>
            <a:r>
              <a:rPr kumimoji="1" lang="ja-JP" altLang="en-US" sz="2000" dirty="0"/>
              <a:t>・赤枠のところがクローンしたいリポジトリの名前に代わっていれば</a:t>
            </a:r>
            <a:r>
              <a:rPr kumimoji="1" lang="en-US" altLang="ja-JP" sz="2000" dirty="0"/>
              <a:t>OK</a:t>
            </a:r>
          </a:p>
        </p:txBody>
      </p:sp>
      <p:sp>
        <p:nvSpPr>
          <p:cNvPr id="13" name="正方形/長方形 12">
            <a:extLst>
              <a:ext uri="{FF2B5EF4-FFF2-40B4-BE49-F238E27FC236}">
                <a16:creationId xmlns:a16="http://schemas.microsoft.com/office/drawing/2014/main" id="{E696E672-0A0D-ECBF-17D2-A1EAED971487}"/>
              </a:ext>
            </a:extLst>
          </p:cNvPr>
          <p:cNvSpPr/>
          <p:nvPr/>
        </p:nvSpPr>
        <p:spPr>
          <a:xfrm>
            <a:off x="783772" y="1433740"/>
            <a:ext cx="2670628" cy="6329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428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4242" y="2815932"/>
            <a:ext cx="11903514" cy="1226136"/>
          </a:xfrm>
        </p:spPr>
        <p:txBody>
          <a:bodyPr anchor="b">
            <a:normAutofit/>
          </a:bodyPr>
          <a:lstStyle/>
          <a:p>
            <a:r>
              <a:rPr lang="ja-JP" altLang="en-US" sz="8000" dirty="0"/>
              <a:t>プッシュをしてみよう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57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845272" y="1144693"/>
            <a:ext cx="9124013" cy="523220"/>
          </a:xfrm>
          <a:prstGeom prst="rect">
            <a:avLst/>
          </a:prstGeom>
          <a:noFill/>
        </p:spPr>
        <p:txBody>
          <a:bodyPr wrap="square" rtlCol="0">
            <a:spAutoFit/>
          </a:bodyPr>
          <a:lstStyle/>
          <a:p>
            <a:r>
              <a:rPr kumimoji="1" lang="ja-JP" altLang="en-US" sz="2800" dirty="0"/>
              <a:t>・先ほどクローンしたリモートリポジトリを開く</a:t>
            </a:r>
            <a:endParaRPr kumimoji="1" lang="en-US" altLang="ja-JP" sz="2800" dirty="0"/>
          </a:p>
        </p:txBody>
      </p:sp>
      <p:sp>
        <p:nvSpPr>
          <p:cNvPr id="5" name="テキスト ボックス 4">
            <a:extLst>
              <a:ext uri="{FF2B5EF4-FFF2-40B4-BE49-F238E27FC236}">
                <a16:creationId xmlns:a16="http://schemas.microsoft.com/office/drawing/2014/main" id="{B0813819-F709-E5BD-A062-8AF6955DE8DE}"/>
              </a:ext>
            </a:extLst>
          </p:cNvPr>
          <p:cNvSpPr txBox="1"/>
          <p:nvPr/>
        </p:nvSpPr>
        <p:spPr>
          <a:xfrm>
            <a:off x="845273" y="1706385"/>
            <a:ext cx="11822243" cy="954107"/>
          </a:xfrm>
          <a:prstGeom prst="rect">
            <a:avLst/>
          </a:prstGeom>
          <a:noFill/>
        </p:spPr>
        <p:txBody>
          <a:bodyPr wrap="square" rtlCol="0">
            <a:spAutoFit/>
          </a:bodyPr>
          <a:lstStyle/>
          <a:p>
            <a:r>
              <a:rPr kumimoji="1" lang="ja-JP" altLang="en-US" sz="2800" dirty="0"/>
              <a:t>・リモートリポジトリのファイル内にあるテキストドキュメントを</a:t>
            </a:r>
            <a:endParaRPr kumimoji="1" lang="en-US" altLang="ja-JP" sz="2800" dirty="0"/>
          </a:p>
          <a:p>
            <a:r>
              <a:rPr kumimoji="1" lang="ja-JP" altLang="en-US" sz="2800" dirty="0"/>
              <a:t>　開く</a:t>
            </a:r>
            <a:endParaRPr kumimoji="1" lang="ja-JP" altLang="en-US" sz="2400" dirty="0"/>
          </a:p>
        </p:txBody>
      </p:sp>
      <p:grpSp>
        <p:nvGrpSpPr>
          <p:cNvPr id="10" name="グループ化 9">
            <a:extLst>
              <a:ext uri="{FF2B5EF4-FFF2-40B4-BE49-F238E27FC236}">
                <a16:creationId xmlns:a16="http://schemas.microsoft.com/office/drawing/2014/main" id="{D0EFB5A2-23DE-5CE6-6E9C-E54C714EF488}"/>
              </a:ext>
            </a:extLst>
          </p:cNvPr>
          <p:cNvGrpSpPr/>
          <p:nvPr/>
        </p:nvGrpSpPr>
        <p:grpSpPr>
          <a:xfrm>
            <a:off x="845272" y="3732620"/>
            <a:ext cx="11822243" cy="563766"/>
            <a:chOff x="1069297" y="3766030"/>
            <a:chExt cx="11822243" cy="563766"/>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7" y="3766030"/>
              <a:ext cx="11822243" cy="523220"/>
            </a:xfrm>
            <a:prstGeom prst="rect">
              <a:avLst/>
            </a:prstGeom>
            <a:noFill/>
          </p:spPr>
          <p:txBody>
            <a:bodyPr wrap="square" rtlCol="0">
              <a:spAutoFit/>
            </a:bodyPr>
            <a:lstStyle/>
            <a:p>
              <a:r>
                <a:rPr kumimoji="1" lang="ja-JP" altLang="en-US" sz="2800" dirty="0"/>
                <a:t>・</a:t>
              </a:r>
              <a:r>
                <a:rPr kumimoji="1" lang="en-US" altLang="ja-JP" sz="2800" dirty="0"/>
                <a:t>Git Hub Desktop</a:t>
              </a:r>
              <a:r>
                <a:rPr kumimoji="1" lang="ja-JP" altLang="en-US" sz="2800" dirty="0"/>
                <a:t>を開く</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5075955" y="3960464"/>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3" name="グループ化 2">
            <a:extLst>
              <a:ext uri="{FF2B5EF4-FFF2-40B4-BE49-F238E27FC236}">
                <a16:creationId xmlns:a16="http://schemas.microsoft.com/office/drawing/2014/main" id="{D0248CBB-1723-7182-92D9-D78A3883A812}"/>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FBC5AD9C-116D-CABB-FB0B-C8CE9B508D9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05122B5C-012D-4846-735B-0DC07B09D8C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・プッシュをしてみよう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1675FBF1-D2BA-CD05-95D3-791508B6AABE}"/>
              </a:ext>
            </a:extLst>
          </p:cNvPr>
          <p:cNvSpPr txBox="1"/>
          <p:nvPr/>
        </p:nvSpPr>
        <p:spPr>
          <a:xfrm>
            <a:off x="845272" y="2660492"/>
            <a:ext cx="9242157" cy="954107"/>
          </a:xfrm>
          <a:prstGeom prst="rect">
            <a:avLst/>
          </a:prstGeom>
          <a:noFill/>
        </p:spPr>
        <p:txBody>
          <a:bodyPr wrap="square" rtlCol="0">
            <a:spAutoFit/>
          </a:bodyPr>
          <a:lstStyle/>
          <a:p>
            <a:r>
              <a:rPr kumimoji="1" lang="ja-JP" altLang="en-US" sz="2800" dirty="0"/>
              <a:t>・テキストドキュメントに書き込まれている内容を消し、</a:t>
            </a:r>
            <a:endParaRPr kumimoji="1" lang="en-US" altLang="ja-JP" sz="2800" dirty="0"/>
          </a:p>
          <a:p>
            <a:r>
              <a:rPr kumimoji="1" lang="ja-JP" altLang="en-US" sz="2800" dirty="0"/>
              <a:t>　嫌いな食べ物の名前を書いて保存</a:t>
            </a:r>
            <a:endParaRPr kumimoji="1" lang="en-US" altLang="ja-JP" sz="2800" dirty="0"/>
          </a:p>
        </p:txBody>
      </p:sp>
      <p:sp>
        <p:nvSpPr>
          <p:cNvPr id="11" name="テキスト ボックス 10">
            <a:extLst>
              <a:ext uri="{FF2B5EF4-FFF2-40B4-BE49-F238E27FC236}">
                <a16:creationId xmlns:a16="http://schemas.microsoft.com/office/drawing/2014/main" id="{F71EE6F4-5594-2D8C-690C-9097B7345E1E}"/>
              </a:ext>
            </a:extLst>
          </p:cNvPr>
          <p:cNvSpPr txBox="1"/>
          <p:nvPr/>
        </p:nvSpPr>
        <p:spPr>
          <a:xfrm>
            <a:off x="6756394" y="3157613"/>
            <a:ext cx="9242157" cy="369332"/>
          </a:xfrm>
          <a:prstGeom prst="rect">
            <a:avLst/>
          </a:prstGeom>
          <a:noFill/>
        </p:spPr>
        <p:txBody>
          <a:bodyPr wrap="square" rtlCol="0">
            <a:spAutoFit/>
          </a:bodyPr>
          <a:lstStyle/>
          <a:p>
            <a:r>
              <a:rPr kumimoji="1" lang="en-US" altLang="ja-JP" dirty="0">
                <a:solidFill>
                  <a:srgbClr val="FF0000"/>
                </a:solidFill>
              </a:rPr>
              <a:t>※</a:t>
            </a:r>
            <a:r>
              <a:rPr kumimoji="1" lang="ja-JP" altLang="en-US" dirty="0">
                <a:solidFill>
                  <a:srgbClr val="FF0000"/>
                </a:solidFill>
              </a:rPr>
              <a:t>ファイルがない場合は新しく作る</a:t>
            </a:r>
            <a:endParaRPr kumimoji="1" lang="en-US" altLang="ja-JP" dirty="0">
              <a:solidFill>
                <a:srgbClr val="FF0000"/>
              </a:solidFill>
            </a:endParaRPr>
          </a:p>
        </p:txBody>
      </p:sp>
      <p:sp>
        <p:nvSpPr>
          <p:cNvPr id="12" name="テキスト ボックス 11">
            <a:extLst>
              <a:ext uri="{FF2B5EF4-FFF2-40B4-BE49-F238E27FC236}">
                <a16:creationId xmlns:a16="http://schemas.microsoft.com/office/drawing/2014/main" id="{E95BEC0E-6AB1-CFCF-A3B7-CBEA07E2A86F}"/>
              </a:ext>
            </a:extLst>
          </p:cNvPr>
          <p:cNvSpPr txBox="1"/>
          <p:nvPr/>
        </p:nvSpPr>
        <p:spPr>
          <a:xfrm>
            <a:off x="3699354" y="6294882"/>
            <a:ext cx="9242157" cy="369332"/>
          </a:xfrm>
          <a:prstGeom prst="rect">
            <a:avLst/>
          </a:prstGeom>
          <a:noFill/>
        </p:spPr>
        <p:txBody>
          <a:bodyPr wrap="square" rtlCol="0">
            <a:spAutoFit/>
          </a:bodyPr>
          <a:lstStyle/>
          <a:p>
            <a:r>
              <a:rPr kumimoji="1" lang="en-US" altLang="ja-JP" dirty="0">
                <a:solidFill>
                  <a:srgbClr val="FF0000"/>
                </a:solidFill>
              </a:rPr>
              <a:t>※</a:t>
            </a:r>
            <a:r>
              <a:rPr kumimoji="1" lang="ja-JP" altLang="en-US" dirty="0">
                <a:solidFill>
                  <a:srgbClr val="FF0000"/>
                </a:solidFill>
              </a:rPr>
              <a:t>同じリポジトリの同じ場所に修正を加えるとコンフリクトが起きるので注意</a:t>
            </a:r>
            <a:endParaRPr kumimoji="1" lang="en-US" altLang="ja-JP" dirty="0">
              <a:solidFill>
                <a:srgbClr val="FF0000"/>
              </a:solidFill>
            </a:endParaRPr>
          </a:p>
        </p:txBody>
      </p:sp>
    </p:spTree>
    <p:extLst>
      <p:ext uri="{BB962C8B-B14F-4D97-AF65-F5344CB8AC3E}">
        <p14:creationId xmlns:p14="http://schemas.microsoft.com/office/powerpoint/2010/main" val="1516321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303B73-D882-64F7-87E2-3AA2BD3A3938}"/>
              </a:ext>
            </a:extLst>
          </p:cNvPr>
          <p:cNvSpPr>
            <a:spLocks noGrp="1"/>
          </p:cNvSpPr>
          <p:nvPr>
            <p:ph type="title"/>
          </p:nvPr>
        </p:nvSpPr>
        <p:spPr/>
        <p:txBody>
          <a:bodyPr/>
          <a:lstStyle/>
          <a:p>
            <a:r>
              <a:rPr lang="en-US" altLang="ja-JP" sz="5400" cap="none" dirty="0"/>
              <a:t>Git</a:t>
            </a:r>
            <a:r>
              <a:rPr lang="ja-JP" altLang="en-US" sz="5400" cap="none" dirty="0"/>
              <a:t>の使い方</a:t>
            </a:r>
            <a:r>
              <a:rPr kumimoji="1" lang="ja-JP" altLang="en-US" sz="54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D615B54B-5D65-9A6D-ABB0-D139ADD785BC}"/>
              </a:ext>
            </a:extLst>
          </p:cNvPr>
          <p:cNvSpPr>
            <a:spLocks noGrp="1"/>
          </p:cNvSpPr>
          <p:nvPr>
            <p:ph idx="1"/>
          </p:nvPr>
        </p:nvSpPr>
        <p:spPr/>
        <p:txBody>
          <a:bodyPr>
            <a:normAutofit/>
          </a:bodyPr>
          <a:lstStyle/>
          <a:p>
            <a:pPr marL="0" indent="0">
              <a:buNone/>
            </a:pPr>
            <a:r>
              <a:rPr lang="ja-JP" altLang="en-US" dirty="0"/>
              <a:t>１．</a:t>
            </a:r>
            <a:r>
              <a:rPr kumimoji="1" lang="ja-JP" altLang="en-US" dirty="0"/>
              <a:t>リポジトリというファイルの保存場所を作る</a:t>
            </a:r>
          </a:p>
          <a:p>
            <a:pPr marL="0" indent="0">
              <a:buNone/>
            </a:pPr>
            <a:r>
              <a:rPr lang="ja-JP" altLang="en-US" dirty="0"/>
              <a:t>２</a:t>
            </a:r>
            <a:r>
              <a:rPr kumimoji="1" lang="ja-JP" altLang="en-US" dirty="0"/>
              <a:t>．ファイルの変更を記録する</a:t>
            </a:r>
          </a:p>
          <a:p>
            <a:pPr marL="0" indent="0">
              <a:buNone/>
            </a:pPr>
            <a:r>
              <a:rPr lang="ja-JP" altLang="en-US" dirty="0"/>
              <a:t>３</a:t>
            </a:r>
            <a:r>
              <a:rPr kumimoji="1" lang="ja-JP" altLang="en-US" dirty="0"/>
              <a:t>．ファイルの変更を共有する</a:t>
            </a:r>
            <a:endParaRPr lang="en-US" altLang="ja-JP" dirty="0"/>
          </a:p>
          <a:p>
            <a:pPr marL="0" indent="0">
              <a:buNone/>
            </a:pPr>
            <a:endParaRPr kumimoji="1" lang="en-US" altLang="ja-JP" dirty="0"/>
          </a:p>
          <a:p>
            <a:pPr marL="0" indent="0">
              <a:buNone/>
            </a:pPr>
            <a:r>
              <a:rPr kumimoji="1" lang="ja-JP" altLang="en-US" dirty="0"/>
              <a:t>リポジトリというファイルの保存場所を作ります。</a:t>
            </a:r>
            <a:endParaRPr kumimoji="1" lang="en-US" altLang="ja-JP" dirty="0"/>
          </a:p>
          <a:p>
            <a:pPr marL="0" indent="0">
              <a:buNone/>
            </a:pPr>
            <a:r>
              <a:rPr kumimoji="1" lang="ja-JP" altLang="en-US" dirty="0"/>
              <a:t>リポジトリには、ローカルとリモートという</a:t>
            </a:r>
            <a:r>
              <a:rPr kumimoji="1" lang="en-US" altLang="ja-JP" dirty="0"/>
              <a:t>2</a:t>
            </a:r>
            <a:r>
              <a:rPr kumimoji="1" lang="ja-JP" altLang="en-US" dirty="0"/>
              <a:t>種類があります。</a:t>
            </a:r>
            <a:endParaRPr kumimoji="1" lang="en-US" altLang="ja-JP" dirty="0"/>
          </a:p>
          <a:p>
            <a:pPr marL="0" indent="0">
              <a:buNone/>
            </a:pPr>
            <a:r>
              <a:rPr kumimoji="1" lang="ja-JP" altLang="en-US" dirty="0"/>
              <a:t>ローカルは、自分のコンピューターにある保存場所です。</a:t>
            </a:r>
            <a:endParaRPr kumimoji="1" lang="en-US" altLang="ja-JP" dirty="0"/>
          </a:p>
          <a:p>
            <a:pPr marL="0" indent="0">
              <a:buNone/>
            </a:pPr>
            <a:r>
              <a:rPr kumimoji="1" lang="ja-JP" altLang="en-US" dirty="0"/>
              <a:t>リモートは、インターネット上にある保存場所です。</a:t>
            </a:r>
            <a:endParaRPr kumimoji="1" lang="en-US" altLang="ja-JP" dirty="0"/>
          </a:p>
        </p:txBody>
      </p:sp>
    </p:spTree>
    <p:extLst>
      <p:ext uri="{BB962C8B-B14F-4D97-AF65-F5344CB8AC3E}">
        <p14:creationId xmlns:p14="http://schemas.microsoft.com/office/powerpoint/2010/main" val="3639949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A32A7AEB-123E-6543-7491-FA1191CC8A6F}"/>
              </a:ext>
            </a:extLst>
          </p:cNvPr>
          <p:cNvPicPr>
            <a:picLocks noChangeAspect="1"/>
          </p:cNvPicPr>
          <p:nvPr/>
        </p:nvPicPr>
        <p:blipFill rotWithShape="1">
          <a:blip r:embed="rId2">
            <a:extLst>
              <a:ext uri="{28A0092B-C50C-407E-A947-70E740481C1C}">
                <a14:useLocalDpi xmlns:a14="http://schemas.microsoft.com/office/drawing/2010/main" val="0"/>
              </a:ext>
            </a:extLst>
          </a:blip>
          <a:srcRect b="22078"/>
          <a:stretch/>
        </p:blipFill>
        <p:spPr>
          <a:xfrm>
            <a:off x="428161" y="2690797"/>
            <a:ext cx="3810010" cy="4115883"/>
          </a:xfrm>
          <a:prstGeom prst="rect">
            <a:avLst/>
          </a:prstGeom>
          <a:ln>
            <a:noFill/>
          </a:ln>
          <a:effectLst>
            <a:outerShdw blurRad="292100" dist="139700" dir="2700000" algn="tl" rotWithShape="0">
              <a:srgbClr val="333333">
                <a:alpha val="65000"/>
              </a:srgbClr>
            </a:outerShdw>
          </a:effectLst>
        </p:spPr>
      </p:pic>
      <p:pic>
        <p:nvPicPr>
          <p:cNvPr id="13" name="図 12" descr="グラフィカル ユーザー インターフェイス, テキスト, アプリケーション&#10;&#10;自動的に生成された説明">
            <a:extLst>
              <a:ext uri="{FF2B5EF4-FFF2-40B4-BE49-F238E27FC236}">
                <a16:creationId xmlns:a16="http://schemas.microsoft.com/office/drawing/2014/main" id="{A978B19B-343B-3B85-0E60-0208B570FE11}"/>
              </a:ext>
            </a:extLst>
          </p:cNvPr>
          <p:cNvPicPr>
            <a:picLocks noChangeAspect="1"/>
          </p:cNvPicPr>
          <p:nvPr/>
        </p:nvPicPr>
        <p:blipFill rotWithShape="1">
          <a:blip r:embed="rId3">
            <a:extLst>
              <a:ext uri="{28A0092B-C50C-407E-A947-70E740481C1C}">
                <a14:useLocalDpi xmlns:a14="http://schemas.microsoft.com/office/drawing/2010/main" val="0"/>
              </a:ext>
            </a:extLst>
          </a:blip>
          <a:srcRect l="1" r="65681" b="66479"/>
          <a:stretch/>
        </p:blipFill>
        <p:spPr>
          <a:xfrm>
            <a:off x="428161" y="866654"/>
            <a:ext cx="5058239" cy="1742646"/>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5913610" y="917443"/>
            <a:ext cx="5936344" cy="400110"/>
          </a:xfrm>
          <a:prstGeom prst="rect">
            <a:avLst/>
          </a:prstGeom>
          <a:noFill/>
        </p:spPr>
        <p:txBody>
          <a:bodyPr wrap="square" rtlCol="0">
            <a:spAutoFit/>
          </a:bodyPr>
          <a:lstStyle/>
          <a:p>
            <a:r>
              <a:rPr kumimoji="1" lang="ja-JP" altLang="en-US" sz="2000" dirty="0"/>
              <a:t>・まず、前回やったようにコミットしましょう</a:t>
            </a:r>
            <a:r>
              <a:rPr kumimoji="1" lang="en-US" altLang="ja-JP" sz="2000" dirty="0"/>
              <a:t>!</a:t>
            </a:r>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5913610" y="1362221"/>
            <a:ext cx="6363554" cy="707886"/>
          </a:xfrm>
          <a:prstGeom prst="rect">
            <a:avLst/>
          </a:prstGeom>
          <a:noFill/>
        </p:spPr>
        <p:txBody>
          <a:bodyPr wrap="square" rtlCol="0">
            <a:spAutoFit/>
          </a:bodyPr>
          <a:lstStyle/>
          <a:p>
            <a:r>
              <a:rPr kumimoji="1" lang="ja-JP" altLang="en-US" sz="2000" dirty="0"/>
              <a:t>・左の赤枠にクローンしたリポジトリ名が表示され</a:t>
            </a:r>
            <a:endParaRPr kumimoji="1" lang="en-US" altLang="ja-JP" sz="2000" dirty="0"/>
          </a:p>
          <a:p>
            <a:r>
              <a:rPr kumimoji="1" lang="ja-JP" altLang="en-US" sz="2000" dirty="0"/>
              <a:t>　ていれば</a:t>
            </a:r>
            <a:r>
              <a:rPr kumimoji="1" lang="en-US" altLang="ja-JP" sz="2000" dirty="0"/>
              <a:t>OK</a:t>
            </a:r>
            <a:r>
              <a:rPr kumimoji="1" lang="ja-JP" altLang="en-US" sz="2000" dirty="0"/>
              <a:t>です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5913610" y="2070107"/>
            <a:ext cx="5936344" cy="707886"/>
          </a:xfrm>
          <a:prstGeom prst="rect">
            <a:avLst/>
          </a:prstGeom>
          <a:noFill/>
        </p:spPr>
        <p:txBody>
          <a:bodyPr wrap="square" rtlCol="0">
            <a:spAutoFit/>
          </a:bodyPr>
          <a:lstStyle/>
          <a:p>
            <a:r>
              <a:rPr kumimoji="1" lang="ja-JP" altLang="en-US" sz="2000" dirty="0"/>
              <a:t>・違うリポジトリ名が表示されている場合は</a:t>
            </a:r>
            <a:endParaRPr kumimoji="1" lang="en-US" altLang="ja-JP" sz="2000" dirty="0"/>
          </a:p>
          <a:p>
            <a:r>
              <a:rPr kumimoji="1" lang="ja-JP" altLang="en-US" sz="2000" dirty="0"/>
              <a:t>　赤枠をクリック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・プッシュをしてみよう</a:t>
              </a:r>
              <a:endParaRPr lang="ja-JP" altLang="en-US" sz="2800" dirty="0">
                <a:solidFill>
                  <a:schemeClr val="bg1"/>
                </a:solidFill>
              </a:endParaRPr>
            </a:p>
          </p:txBody>
        </p:sp>
      </p:grpSp>
      <p:sp>
        <p:nvSpPr>
          <p:cNvPr id="20" name="正方形/長方形 19">
            <a:extLst>
              <a:ext uri="{FF2B5EF4-FFF2-40B4-BE49-F238E27FC236}">
                <a16:creationId xmlns:a16="http://schemas.microsoft.com/office/drawing/2014/main" id="{234FD16A-89CB-BCF6-EC8E-92B74DA426ED}"/>
              </a:ext>
            </a:extLst>
          </p:cNvPr>
          <p:cNvSpPr/>
          <p:nvPr/>
        </p:nvSpPr>
        <p:spPr>
          <a:xfrm>
            <a:off x="428161" y="1373678"/>
            <a:ext cx="4564753" cy="105020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FDC5330-B1F1-72B2-898D-3CE578BB79DC}"/>
              </a:ext>
            </a:extLst>
          </p:cNvPr>
          <p:cNvSpPr txBox="1"/>
          <p:nvPr/>
        </p:nvSpPr>
        <p:spPr>
          <a:xfrm>
            <a:off x="5913610" y="2777993"/>
            <a:ext cx="5936344" cy="707886"/>
          </a:xfrm>
          <a:prstGeom prst="rect">
            <a:avLst/>
          </a:prstGeom>
          <a:noFill/>
        </p:spPr>
        <p:txBody>
          <a:bodyPr wrap="square" rtlCol="0">
            <a:spAutoFit/>
          </a:bodyPr>
          <a:lstStyle/>
          <a:p>
            <a:r>
              <a:rPr kumimoji="1" lang="ja-JP" altLang="en-US" sz="2000" dirty="0"/>
              <a:t>・青枠の中のリポジトリの一覧からクローンした</a:t>
            </a:r>
            <a:endParaRPr kumimoji="1" lang="en-US" altLang="ja-JP" sz="2000" dirty="0"/>
          </a:p>
          <a:p>
            <a:r>
              <a:rPr kumimoji="1" lang="ja-JP" altLang="en-US" sz="2000" dirty="0"/>
              <a:t>　リポジトリを選択</a:t>
            </a:r>
            <a:endParaRPr kumimoji="1" lang="en-US" altLang="ja-JP" sz="2000" dirty="0"/>
          </a:p>
        </p:txBody>
      </p:sp>
      <p:sp>
        <p:nvSpPr>
          <p:cNvPr id="28" name="正方形/長方形 27">
            <a:extLst>
              <a:ext uri="{FF2B5EF4-FFF2-40B4-BE49-F238E27FC236}">
                <a16:creationId xmlns:a16="http://schemas.microsoft.com/office/drawing/2014/main" id="{A8C5DFA0-6B0A-F3F7-243C-7B10E47FECC5}"/>
              </a:ext>
            </a:extLst>
          </p:cNvPr>
          <p:cNvSpPr/>
          <p:nvPr/>
        </p:nvSpPr>
        <p:spPr>
          <a:xfrm>
            <a:off x="428161" y="5341258"/>
            <a:ext cx="3592296" cy="1248066"/>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F9AF1F98-B863-E038-FC2B-30A4E0B7A4D6}"/>
              </a:ext>
            </a:extLst>
          </p:cNvPr>
          <p:cNvSpPr txBox="1"/>
          <p:nvPr/>
        </p:nvSpPr>
        <p:spPr>
          <a:xfrm>
            <a:off x="5913610" y="3485879"/>
            <a:ext cx="5936344" cy="400110"/>
          </a:xfrm>
          <a:prstGeom prst="rect">
            <a:avLst/>
          </a:prstGeom>
          <a:noFill/>
        </p:spPr>
        <p:txBody>
          <a:bodyPr wrap="square" rtlCol="0">
            <a:spAutoFit/>
          </a:bodyPr>
          <a:lstStyle/>
          <a:p>
            <a:r>
              <a:rPr kumimoji="1" lang="ja-JP" altLang="en-US" sz="2000" dirty="0"/>
              <a:t>・その後コミットします</a:t>
            </a:r>
            <a:r>
              <a:rPr kumimoji="1" lang="en-US" altLang="ja-JP" sz="2000" dirty="0"/>
              <a:t>!</a:t>
            </a:r>
          </a:p>
        </p:txBody>
      </p:sp>
    </p:spTree>
    <p:extLst>
      <p:ext uri="{BB962C8B-B14F-4D97-AF65-F5344CB8AC3E}">
        <p14:creationId xmlns:p14="http://schemas.microsoft.com/office/powerpoint/2010/main" val="5516649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3F9A0222-676F-F55C-E110-DA3DC6AD9371}"/>
              </a:ext>
            </a:extLst>
          </p:cNvPr>
          <p:cNvPicPr>
            <a:picLocks noChangeAspect="1"/>
          </p:cNvPicPr>
          <p:nvPr/>
        </p:nvPicPr>
        <p:blipFill rotWithShape="1">
          <a:blip r:embed="rId2">
            <a:extLst>
              <a:ext uri="{28A0092B-C50C-407E-A947-70E740481C1C}">
                <a14:useLocalDpi xmlns:a14="http://schemas.microsoft.com/office/drawing/2010/main" val="0"/>
              </a:ext>
            </a:extLst>
          </a:blip>
          <a:srcRect b="41882"/>
          <a:stretch/>
        </p:blipFill>
        <p:spPr>
          <a:xfrm>
            <a:off x="417485" y="3500299"/>
            <a:ext cx="11368237" cy="3539728"/>
          </a:xfrm>
          <a:prstGeom prst="rect">
            <a:avLst/>
          </a:prstGeom>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5" y="828036"/>
            <a:ext cx="5936344" cy="400110"/>
          </a:xfrm>
          <a:prstGeom prst="rect">
            <a:avLst/>
          </a:prstGeom>
          <a:noFill/>
        </p:spPr>
        <p:txBody>
          <a:bodyPr wrap="square" rtlCol="0">
            <a:spAutoFit/>
          </a:bodyPr>
          <a:lstStyle/>
          <a:p>
            <a:r>
              <a:rPr kumimoji="1" lang="ja-JP" altLang="en-US" sz="2000" dirty="0"/>
              <a:t>・コミットしたら、プッシュをしてみましょう</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362221"/>
            <a:ext cx="6363554" cy="400110"/>
          </a:xfrm>
          <a:prstGeom prst="rect">
            <a:avLst/>
          </a:prstGeom>
          <a:noFill/>
        </p:spPr>
        <p:txBody>
          <a:bodyPr wrap="square" rtlCol="0">
            <a:spAutoFit/>
          </a:bodyPr>
          <a:lstStyle/>
          <a:p>
            <a:r>
              <a:rPr kumimoji="1" lang="ja-JP" altLang="en-US" sz="2000" dirty="0"/>
              <a:t>・赤枠で囲まれた</a:t>
            </a:r>
            <a:r>
              <a:rPr kumimoji="1" lang="en-US" altLang="ja-JP" sz="2000" dirty="0"/>
              <a:t>[Push origin]</a:t>
            </a:r>
            <a:r>
              <a:rPr kumimoji="1" lang="ja-JP" altLang="en-US" sz="2000" dirty="0"/>
              <a:t>をクリック</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5" y="1914564"/>
            <a:ext cx="5936344" cy="400110"/>
          </a:xfrm>
          <a:prstGeom prst="rect">
            <a:avLst/>
          </a:prstGeom>
          <a:noFill/>
        </p:spPr>
        <p:txBody>
          <a:bodyPr wrap="square" rtlCol="0">
            <a:spAutoFit/>
          </a:bodyPr>
          <a:lstStyle/>
          <a:p>
            <a:r>
              <a:rPr kumimoji="1" lang="ja-JP" altLang="en-US" sz="2000" dirty="0"/>
              <a:t>・これでプッシュ完了です</a:t>
            </a:r>
            <a:r>
              <a:rPr kumimoji="1" lang="en-US" altLang="ja-JP" sz="2000" dirty="0"/>
              <a:t>!</a:t>
            </a:r>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・プッシュをしてみよう</a:t>
              </a:r>
              <a:endParaRPr lang="ja-JP" altLang="en-US" sz="2800" dirty="0">
                <a:solidFill>
                  <a:schemeClr val="bg1"/>
                </a:solidFill>
              </a:endParaRPr>
            </a:p>
          </p:txBody>
        </p:sp>
      </p:grpSp>
      <p:sp>
        <p:nvSpPr>
          <p:cNvPr id="20" name="正方形/長方形 19">
            <a:extLst>
              <a:ext uri="{FF2B5EF4-FFF2-40B4-BE49-F238E27FC236}">
                <a16:creationId xmlns:a16="http://schemas.microsoft.com/office/drawing/2014/main" id="{234FD16A-89CB-BCF6-EC8E-92B74DA426ED}"/>
              </a:ext>
            </a:extLst>
          </p:cNvPr>
          <p:cNvSpPr/>
          <p:nvPr/>
        </p:nvSpPr>
        <p:spPr>
          <a:xfrm>
            <a:off x="7211679" y="3875314"/>
            <a:ext cx="3398264" cy="7547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2230C9C-FC72-BFEC-0971-DBF1BA9E0C86}"/>
              </a:ext>
            </a:extLst>
          </p:cNvPr>
          <p:cNvSpPr txBox="1">
            <a:spLocks/>
          </p:cNvSpPr>
          <p:nvPr/>
        </p:nvSpPr>
        <p:spPr>
          <a:xfrm>
            <a:off x="8454683" y="3371882"/>
            <a:ext cx="3194329" cy="518625"/>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Tree>
    <p:extLst>
      <p:ext uri="{BB962C8B-B14F-4D97-AF65-F5344CB8AC3E}">
        <p14:creationId xmlns:p14="http://schemas.microsoft.com/office/powerpoint/2010/main" val="1101578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015099" y="2757875"/>
            <a:ext cx="10161800" cy="1342250"/>
          </a:xfrm>
        </p:spPr>
        <p:txBody>
          <a:bodyPr anchor="b">
            <a:normAutofit/>
          </a:bodyPr>
          <a:lstStyle/>
          <a:p>
            <a:r>
              <a:rPr lang="ja-JP" altLang="en-US" sz="8000" dirty="0"/>
              <a:t>プルをしてみよう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474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845272" y="1098932"/>
            <a:ext cx="9124013" cy="523220"/>
          </a:xfrm>
          <a:prstGeom prst="rect">
            <a:avLst/>
          </a:prstGeom>
          <a:noFill/>
        </p:spPr>
        <p:txBody>
          <a:bodyPr wrap="square" rtlCol="0">
            <a:spAutoFit/>
          </a:bodyPr>
          <a:lstStyle/>
          <a:p>
            <a:r>
              <a:rPr kumimoji="1" lang="ja-JP" altLang="en-US" sz="2800" dirty="0"/>
              <a:t>・一番最初に作ったリポジトリを開く</a:t>
            </a:r>
            <a:endParaRPr kumimoji="1" lang="en-US" altLang="ja-JP" sz="2800" dirty="0"/>
          </a:p>
        </p:txBody>
      </p:sp>
      <p:grpSp>
        <p:nvGrpSpPr>
          <p:cNvPr id="10" name="グループ化 9">
            <a:extLst>
              <a:ext uri="{FF2B5EF4-FFF2-40B4-BE49-F238E27FC236}">
                <a16:creationId xmlns:a16="http://schemas.microsoft.com/office/drawing/2014/main" id="{D0EFB5A2-23DE-5CE6-6E9C-E54C714EF488}"/>
              </a:ext>
            </a:extLst>
          </p:cNvPr>
          <p:cNvGrpSpPr/>
          <p:nvPr/>
        </p:nvGrpSpPr>
        <p:grpSpPr>
          <a:xfrm>
            <a:off x="845272" y="646007"/>
            <a:ext cx="11822243" cy="523220"/>
            <a:chOff x="1069297" y="3766030"/>
            <a:chExt cx="11822243" cy="523220"/>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7" y="3766030"/>
              <a:ext cx="11822243" cy="523220"/>
            </a:xfrm>
            <a:prstGeom prst="rect">
              <a:avLst/>
            </a:prstGeom>
            <a:noFill/>
          </p:spPr>
          <p:txBody>
            <a:bodyPr wrap="square" rtlCol="0">
              <a:spAutoFit/>
            </a:bodyPr>
            <a:lstStyle/>
            <a:p>
              <a:r>
                <a:rPr kumimoji="1" lang="ja-JP" altLang="en-US" sz="2800" dirty="0"/>
                <a:t>・</a:t>
              </a:r>
              <a:r>
                <a:rPr kumimoji="1" lang="en-US" altLang="ja-JP" sz="2800" dirty="0"/>
                <a:t>Git Hub Desktop</a:t>
              </a:r>
              <a:r>
                <a:rPr kumimoji="1" lang="ja-JP" altLang="en-US" sz="2800" dirty="0"/>
                <a:t>を開く</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5061442" y="3872070"/>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4" name="グループ化 3">
            <a:extLst>
              <a:ext uri="{FF2B5EF4-FFF2-40B4-BE49-F238E27FC236}">
                <a16:creationId xmlns:a16="http://schemas.microsoft.com/office/drawing/2014/main" id="{DADCB020-092F-15A8-F871-3A4901DB74A0}"/>
              </a:ext>
            </a:extLst>
          </p:cNvPr>
          <p:cNvGrpSpPr/>
          <p:nvPr/>
        </p:nvGrpSpPr>
        <p:grpSpPr>
          <a:xfrm>
            <a:off x="-156089" y="-1"/>
            <a:ext cx="12348089" cy="634258"/>
            <a:chOff x="-156089" y="-1"/>
            <a:chExt cx="12348089" cy="634258"/>
          </a:xfrm>
        </p:grpSpPr>
        <p:sp>
          <p:nvSpPr>
            <p:cNvPr id="14" name="正方形/長方形 13">
              <a:extLst>
                <a:ext uri="{FF2B5EF4-FFF2-40B4-BE49-F238E27FC236}">
                  <a16:creationId xmlns:a16="http://schemas.microsoft.com/office/drawing/2014/main" id="{D1578DD6-F291-B4C3-B1F6-15881BAF1232}"/>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 name="タイトル 1">
              <a:extLst>
                <a:ext uri="{FF2B5EF4-FFF2-40B4-BE49-F238E27FC236}">
                  <a16:creationId xmlns:a16="http://schemas.microsoft.com/office/drawing/2014/main" id="{1FF46115-AEDE-EAB1-6072-D5341E309A8F}"/>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・プルをしてみよう</a:t>
              </a:r>
              <a:endParaRPr lang="ja-JP" altLang="en-US" sz="2800" dirty="0">
                <a:solidFill>
                  <a:schemeClr val="bg1"/>
                </a:solidFill>
              </a:endParaRPr>
            </a:p>
          </p:txBody>
        </p:sp>
      </p:grpSp>
      <p:pic>
        <p:nvPicPr>
          <p:cNvPr id="17" name="図 16" descr="グラフィカル ユーザー インターフェイス, アプリケーション&#10;&#10;自動的に生成された説明">
            <a:extLst>
              <a:ext uri="{FF2B5EF4-FFF2-40B4-BE49-F238E27FC236}">
                <a16:creationId xmlns:a16="http://schemas.microsoft.com/office/drawing/2014/main" id="{33629882-68EE-773F-2A03-1ADB7E217D4D}"/>
              </a:ext>
            </a:extLst>
          </p:cNvPr>
          <p:cNvPicPr>
            <a:picLocks noChangeAspect="1"/>
          </p:cNvPicPr>
          <p:nvPr/>
        </p:nvPicPr>
        <p:blipFill rotWithShape="1">
          <a:blip r:embed="rId2">
            <a:extLst>
              <a:ext uri="{28A0092B-C50C-407E-A947-70E740481C1C}">
                <a14:useLocalDpi xmlns:a14="http://schemas.microsoft.com/office/drawing/2010/main" val="0"/>
              </a:ext>
            </a:extLst>
          </a:blip>
          <a:srcRect b="27443"/>
          <a:stretch/>
        </p:blipFill>
        <p:spPr>
          <a:xfrm>
            <a:off x="962883" y="2006468"/>
            <a:ext cx="10776358" cy="1032156"/>
          </a:xfrm>
          <a:prstGeom prst="rect">
            <a:avLst/>
          </a:prstGeom>
        </p:spPr>
      </p:pic>
      <p:sp>
        <p:nvSpPr>
          <p:cNvPr id="18" name="テキスト ボックス 17">
            <a:extLst>
              <a:ext uri="{FF2B5EF4-FFF2-40B4-BE49-F238E27FC236}">
                <a16:creationId xmlns:a16="http://schemas.microsoft.com/office/drawing/2014/main" id="{78634B25-9E0A-B23C-9416-7A27B97AE1AC}"/>
              </a:ext>
            </a:extLst>
          </p:cNvPr>
          <p:cNvSpPr txBox="1"/>
          <p:nvPr/>
        </p:nvSpPr>
        <p:spPr>
          <a:xfrm>
            <a:off x="845272" y="1545208"/>
            <a:ext cx="9124013" cy="523220"/>
          </a:xfrm>
          <a:prstGeom prst="rect">
            <a:avLst/>
          </a:prstGeom>
          <a:noFill/>
        </p:spPr>
        <p:txBody>
          <a:bodyPr wrap="square" rtlCol="0">
            <a:spAutoFit/>
          </a:bodyPr>
          <a:lstStyle/>
          <a:p>
            <a:r>
              <a:rPr kumimoji="1" lang="ja-JP" altLang="en-US" sz="2800" dirty="0"/>
              <a:t>・赤枠の</a:t>
            </a:r>
            <a:r>
              <a:rPr kumimoji="1" lang="en-US" altLang="ja-JP" sz="2800" dirty="0"/>
              <a:t>[Pull origin]</a:t>
            </a:r>
            <a:r>
              <a:rPr kumimoji="1" lang="ja-JP" altLang="en-US" sz="2800" dirty="0"/>
              <a:t>をクリック</a:t>
            </a:r>
            <a:endParaRPr kumimoji="1" lang="en-US" altLang="ja-JP" sz="2800" dirty="0"/>
          </a:p>
        </p:txBody>
      </p:sp>
      <p:sp>
        <p:nvSpPr>
          <p:cNvPr id="19" name="正方形/長方形 18">
            <a:extLst>
              <a:ext uri="{FF2B5EF4-FFF2-40B4-BE49-F238E27FC236}">
                <a16:creationId xmlns:a16="http://schemas.microsoft.com/office/drawing/2014/main" id="{D19A5349-7668-D872-0B6A-E80B7520B5FB}"/>
              </a:ext>
            </a:extLst>
          </p:cNvPr>
          <p:cNvSpPr/>
          <p:nvPr/>
        </p:nvSpPr>
        <p:spPr>
          <a:xfrm>
            <a:off x="7413674" y="2264898"/>
            <a:ext cx="3094892" cy="7737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タイトル 1">
            <a:extLst>
              <a:ext uri="{FF2B5EF4-FFF2-40B4-BE49-F238E27FC236}">
                <a16:creationId xmlns:a16="http://schemas.microsoft.com/office/drawing/2014/main" id="{CB1CFEE7-0788-BABB-771F-D323C3AF9D4F}"/>
              </a:ext>
            </a:extLst>
          </p:cNvPr>
          <p:cNvSpPr txBox="1">
            <a:spLocks/>
          </p:cNvSpPr>
          <p:nvPr/>
        </p:nvSpPr>
        <p:spPr>
          <a:xfrm>
            <a:off x="8776442" y="1874521"/>
            <a:ext cx="3194329" cy="518625"/>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pic>
        <p:nvPicPr>
          <p:cNvPr id="22" name="図 21" descr="グラフィカル ユーザー インターフェイス, アプリケーション&#10;&#10;自動的に生成された説明">
            <a:extLst>
              <a:ext uri="{FF2B5EF4-FFF2-40B4-BE49-F238E27FC236}">
                <a16:creationId xmlns:a16="http://schemas.microsoft.com/office/drawing/2014/main" id="{33539162-97AD-29C2-F4B9-DDC45A848044}"/>
              </a:ext>
            </a:extLst>
          </p:cNvPr>
          <p:cNvPicPr>
            <a:picLocks noChangeAspect="1"/>
          </p:cNvPicPr>
          <p:nvPr/>
        </p:nvPicPr>
        <p:blipFill rotWithShape="1">
          <a:blip r:embed="rId3">
            <a:extLst>
              <a:ext uri="{28A0092B-C50C-407E-A947-70E740481C1C}">
                <a14:useLocalDpi xmlns:a14="http://schemas.microsoft.com/office/drawing/2010/main" val="0"/>
              </a:ext>
            </a:extLst>
          </a:blip>
          <a:srcRect t="22550" r="27195"/>
          <a:stretch/>
        </p:blipFill>
        <p:spPr>
          <a:xfrm>
            <a:off x="962883" y="4279110"/>
            <a:ext cx="10524012" cy="2554520"/>
          </a:xfrm>
          <a:prstGeom prst="rect">
            <a:avLst/>
          </a:prstGeom>
        </p:spPr>
      </p:pic>
      <p:sp>
        <p:nvSpPr>
          <p:cNvPr id="23" name="テキスト ボックス 22">
            <a:extLst>
              <a:ext uri="{FF2B5EF4-FFF2-40B4-BE49-F238E27FC236}">
                <a16:creationId xmlns:a16="http://schemas.microsoft.com/office/drawing/2014/main" id="{4F87B6E0-28F0-57BA-A358-ED4077399FD2}"/>
              </a:ext>
            </a:extLst>
          </p:cNvPr>
          <p:cNvSpPr txBox="1"/>
          <p:nvPr/>
        </p:nvSpPr>
        <p:spPr>
          <a:xfrm>
            <a:off x="845271" y="3128444"/>
            <a:ext cx="11632771" cy="523220"/>
          </a:xfrm>
          <a:prstGeom prst="rect">
            <a:avLst/>
          </a:prstGeom>
          <a:noFill/>
        </p:spPr>
        <p:txBody>
          <a:bodyPr wrap="square" rtlCol="0">
            <a:spAutoFit/>
          </a:bodyPr>
          <a:lstStyle/>
          <a:p>
            <a:r>
              <a:rPr kumimoji="1" lang="ja-JP" altLang="en-US" sz="2800" dirty="0"/>
              <a:t>・青枠のようにプッシュした内容が履歴に表示されていれば</a:t>
            </a:r>
            <a:r>
              <a:rPr kumimoji="1" lang="en-US" altLang="ja-JP" sz="2800" dirty="0"/>
              <a:t>OK</a:t>
            </a:r>
          </a:p>
        </p:txBody>
      </p:sp>
      <p:sp>
        <p:nvSpPr>
          <p:cNvPr id="24" name="正方形/長方形 23">
            <a:extLst>
              <a:ext uri="{FF2B5EF4-FFF2-40B4-BE49-F238E27FC236}">
                <a16:creationId xmlns:a16="http://schemas.microsoft.com/office/drawing/2014/main" id="{4177D8B2-6F4D-7B58-B719-069E1CDAF913}"/>
              </a:ext>
            </a:extLst>
          </p:cNvPr>
          <p:cNvSpPr/>
          <p:nvPr/>
        </p:nvSpPr>
        <p:spPr>
          <a:xfrm>
            <a:off x="845272" y="4711680"/>
            <a:ext cx="10893969" cy="1970474"/>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98179213-5AA4-91F0-A4F0-BFAB6621379F}"/>
              </a:ext>
            </a:extLst>
          </p:cNvPr>
          <p:cNvSpPr txBox="1"/>
          <p:nvPr/>
        </p:nvSpPr>
        <p:spPr>
          <a:xfrm>
            <a:off x="845270" y="3629316"/>
            <a:ext cx="11632771" cy="523220"/>
          </a:xfrm>
          <a:prstGeom prst="rect">
            <a:avLst/>
          </a:prstGeom>
          <a:noFill/>
        </p:spPr>
        <p:txBody>
          <a:bodyPr wrap="square" rtlCol="0">
            <a:spAutoFit/>
          </a:bodyPr>
          <a:lstStyle/>
          <a:p>
            <a:r>
              <a:rPr kumimoji="1" lang="ja-JP" altLang="en-US" sz="2800" dirty="0"/>
              <a:t>・これでプル完了！！</a:t>
            </a:r>
            <a:endParaRPr kumimoji="1" lang="en-US" altLang="ja-JP" sz="2800" dirty="0"/>
          </a:p>
        </p:txBody>
      </p:sp>
    </p:spTree>
    <p:extLst>
      <p:ext uri="{BB962C8B-B14F-4D97-AF65-F5344CB8AC3E}">
        <p14:creationId xmlns:p14="http://schemas.microsoft.com/office/powerpoint/2010/main" val="16822509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57784" y="2156550"/>
            <a:ext cx="9276429" cy="2544900"/>
          </a:xfrm>
        </p:spPr>
        <p:txBody>
          <a:bodyPr anchor="b">
            <a:normAutofit/>
          </a:bodyPr>
          <a:lstStyle/>
          <a:p>
            <a:r>
              <a:rPr lang="ja-JP" altLang="en-US" sz="8000" dirty="0"/>
              <a:t>リバートを</a:t>
            </a:r>
            <a:br>
              <a:rPr lang="en-US" altLang="ja-JP" sz="8000" dirty="0"/>
            </a:br>
            <a:r>
              <a:rPr lang="ja-JP" altLang="en-US" sz="8000" dirty="0"/>
              <a:t>使ってみよう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42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845272" y="1144693"/>
            <a:ext cx="9124013" cy="523220"/>
          </a:xfrm>
          <a:prstGeom prst="rect">
            <a:avLst/>
          </a:prstGeom>
          <a:noFill/>
        </p:spPr>
        <p:txBody>
          <a:bodyPr wrap="square" rtlCol="0">
            <a:spAutoFit/>
          </a:bodyPr>
          <a:lstStyle/>
          <a:p>
            <a:r>
              <a:rPr kumimoji="1" lang="ja-JP" altLang="en-US" sz="2800" dirty="0"/>
              <a:t>・なんでもいいのでローカルリポジトリを開きましょう</a:t>
            </a:r>
            <a:endParaRPr kumimoji="1" lang="en-US" altLang="ja-JP" sz="2800" dirty="0"/>
          </a:p>
        </p:txBody>
      </p:sp>
      <p:sp>
        <p:nvSpPr>
          <p:cNvPr id="5" name="テキスト ボックス 4">
            <a:extLst>
              <a:ext uri="{FF2B5EF4-FFF2-40B4-BE49-F238E27FC236}">
                <a16:creationId xmlns:a16="http://schemas.microsoft.com/office/drawing/2014/main" id="{B0813819-F709-E5BD-A062-8AF6955DE8DE}"/>
              </a:ext>
            </a:extLst>
          </p:cNvPr>
          <p:cNvSpPr txBox="1"/>
          <p:nvPr/>
        </p:nvSpPr>
        <p:spPr>
          <a:xfrm>
            <a:off x="845273" y="1755256"/>
            <a:ext cx="11822243" cy="523220"/>
          </a:xfrm>
          <a:prstGeom prst="rect">
            <a:avLst/>
          </a:prstGeom>
          <a:noFill/>
        </p:spPr>
        <p:txBody>
          <a:bodyPr wrap="square" rtlCol="0">
            <a:spAutoFit/>
          </a:bodyPr>
          <a:lstStyle/>
          <a:p>
            <a:r>
              <a:rPr kumimoji="1" lang="ja-JP" altLang="en-US" sz="2800" dirty="0"/>
              <a:t>・ローカルリポジトリにテキストファイルを作成</a:t>
            </a:r>
            <a:endParaRPr kumimoji="1" lang="en-US" altLang="ja-JP" sz="2800" dirty="0"/>
          </a:p>
        </p:txBody>
      </p:sp>
      <p:grpSp>
        <p:nvGrpSpPr>
          <p:cNvPr id="10" name="グループ化 9">
            <a:extLst>
              <a:ext uri="{FF2B5EF4-FFF2-40B4-BE49-F238E27FC236}">
                <a16:creationId xmlns:a16="http://schemas.microsoft.com/office/drawing/2014/main" id="{D0EFB5A2-23DE-5CE6-6E9C-E54C714EF488}"/>
              </a:ext>
            </a:extLst>
          </p:cNvPr>
          <p:cNvGrpSpPr/>
          <p:nvPr/>
        </p:nvGrpSpPr>
        <p:grpSpPr>
          <a:xfrm>
            <a:off x="845272" y="4628396"/>
            <a:ext cx="11822243" cy="931024"/>
            <a:chOff x="1069298" y="4463512"/>
            <a:chExt cx="11822243" cy="931024"/>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8" y="4463512"/>
              <a:ext cx="11822243" cy="523220"/>
            </a:xfrm>
            <a:prstGeom prst="rect">
              <a:avLst/>
            </a:prstGeom>
            <a:noFill/>
          </p:spPr>
          <p:txBody>
            <a:bodyPr wrap="square" rtlCol="0">
              <a:spAutoFit/>
            </a:bodyPr>
            <a:lstStyle/>
            <a:p>
              <a:r>
                <a:rPr kumimoji="1" lang="ja-JP" altLang="en-US" sz="2800" dirty="0"/>
                <a:t>・次に、</a:t>
              </a:r>
              <a:r>
                <a:rPr kumimoji="1" lang="en-US" altLang="ja-JP" sz="2800" dirty="0"/>
                <a:t>Git</a:t>
              </a:r>
              <a:r>
                <a:rPr kumimoji="1" lang="ja-JP" altLang="en-US" sz="2800" dirty="0"/>
                <a:t> </a:t>
              </a:r>
              <a:r>
                <a:rPr kumimoji="1" lang="en-US" altLang="ja-JP" sz="2800" dirty="0"/>
                <a:t>Hub</a:t>
              </a:r>
              <a:r>
                <a:rPr kumimoji="1" lang="ja-JP" altLang="en-US" sz="2800" dirty="0"/>
                <a:t> </a:t>
              </a:r>
              <a:r>
                <a:rPr kumimoji="1" lang="en-US" altLang="ja-JP" sz="2800" dirty="0"/>
                <a:t>Desktop</a:t>
              </a:r>
              <a:r>
                <a:rPr kumimoji="1" lang="ja-JP" altLang="en-US" sz="2800" dirty="0"/>
                <a:t>を開きましょう</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6077441" y="5025204"/>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3" name="グループ化 2">
            <a:extLst>
              <a:ext uri="{FF2B5EF4-FFF2-40B4-BE49-F238E27FC236}">
                <a16:creationId xmlns:a16="http://schemas.microsoft.com/office/drawing/2014/main" id="{D0248CBB-1723-7182-92D9-D78A3883A812}"/>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FBC5AD9C-116D-CABB-FB0B-C8CE9B508D9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05122B5C-012D-4846-735B-0DC07B09D8C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・リバートを使ってみよう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1675FBF1-D2BA-CD05-95D3-791508B6AABE}"/>
              </a:ext>
            </a:extLst>
          </p:cNvPr>
          <p:cNvSpPr txBox="1"/>
          <p:nvPr/>
        </p:nvSpPr>
        <p:spPr>
          <a:xfrm>
            <a:off x="845272" y="2365819"/>
            <a:ext cx="9242157" cy="523220"/>
          </a:xfrm>
          <a:prstGeom prst="rect">
            <a:avLst/>
          </a:prstGeom>
          <a:noFill/>
        </p:spPr>
        <p:txBody>
          <a:bodyPr wrap="square" rtlCol="0">
            <a:spAutoFit/>
          </a:bodyPr>
          <a:lstStyle/>
          <a:p>
            <a:r>
              <a:rPr kumimoji="1" lang="ja-JP" altLang="en-US" sz="2800" dirty="0"/>
              <a:t>・テキストドキュメントに好きな言葉を書きましょう</a:t>
            </a:r>
            <a:endParaRPr kumimoji="1" lang="en-US" altLang="ja-JP" sz="2800" dirty="0"/>
          </a:p>
        </p:txBody>
      </p:sp>
      <p:sp>
        <p:nvSpPr>
          <p:cNvPr id="4" name="テキスト ボックス 3">
            <a:extLst>
              <a:ext uri="{FF2B5EF4-FFF2-40B4-BE49-F238E27FC236}">
                <a16:creationId xmlns:a16="http://schemas.microsoft.com/office/drawing/2014/main" id="{8E46546F-2A78-FF23-5DAE-5F73E0A478DE}"/>
              </a:ext>
            </a:extLst>
          </p:cNvPr>
          <p:cNvSpPr txBox="1"/>
          <p:nvPr/>
        </p:nvSpPr>
        <p:spPr>
          <a:xfrm>
            <a:off x="845272" y="2976382"/>
            <a:ext cx="9242157" cy="523220"/>
          </a:xfrm>
          <a:prstGeom prst="rect">
            <a:avLst/>
          </a:prstGeom>
          <a:noFill/>
        </p:spPr>
        <p:txBody>
          <a:bodyPr wrap="square" rtlCol="0">
            <a:spAutoFit/>
          </a:bodyPr>
          <a:lstStyle/>
          <a:p>
            <a:r>
              <a:rPr kumimoji="1" lang="ja-JP" altLang="en-US" sz="2800" dirty="0"/>
              <a:t>・その後、コミット・プッシュをします</a:t>
            </a:r>
            <a:endParaRPr kumimoji="1" lang="en-US" altLang="ja-JP" sz="2800" dirty="0"/>
          </a:p>
        </p:txBody>
      </p:sp>
      <p:sp>
        <p:nvSpPr>
          <p:cNvPr id="14" name="テキスト ボックス 13">
            <a:extLst>
              <a:ext uri="{FF2B5EF4-FFF2-40B4-BE49-F238E27FC236}">
                <a16:creationId xmlns:a16="http://schemas.microsoft.com/office/drawing/2014/main" id="{422C9AFA-48B3-CFAB-BDD9-0D0938EBD57C}"/>
              </a:ext>
            </a:extLst>
          </p:cNvPr>
          <p:cNvSpPr txBox="1"/>
          <p:nvPr/>
        </p:nvSpPr>
        <p:spPr>
          <a:xfrm>
            <a:off x="845272" y="3586945"/>
            <a:ext cx="10998385" cy="954107"/>
          </a:xfrm>
          <a:prstGeom prst="rect">
            <a:avLst/>
          </a:prstGeom>
          <a:noFill/>
        </p:spPr>
        <p:txBody>
          <a:bodyPr wrap="square" rtlCol="0">
            <a:spAutoFit/>
          </a:bodyPr>
          <a:lstStyle/>
          <a:p>
            <a:r>
              <a:rPr kumimoji="1" lang="ja-JP" altLang="en-US" sz="2800" dirty="0"/>
              <a:t>・そしてもう一度テキストドキュメントを開きテキストを変更して</a:t>
            </a:r>
            <a:endParaRPr kumimoji="1" lang="en-US" altLang="ja-JP" sz="2800" dirty="0"/>
          </a:p>
          <a:p>
            <a:r>
              <a:rPr kumimoji="1" lang="ja-JP" altLang="en-US" sz="2800" dirty="0"/>
              <a:t>　コミット・プッシュしましょう</a:t>
            </a:r>
            <a:endParaRPr kumimoji="1" lang="en-US" altLang="ja-JP" sz="2800" dirty="0"/>
          </a:p>
        </p:txBody>
      </p:sp>
    </p:spTree>
    <p:extLst>
      <p:ext uri="{BB962C8B-B14F-4D97-AF65-F5344CB8AC3E}">
        <p14:creationId xmlns:p14="http://schemas.microsoft.com/office/powerpoint/2010/main" val="1177487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5" y="876654"/>
            <a:ext cx="6220332" cy="400110"/>
          </a:xfrm>
          <a:prstGeom prst="rect">
            <a:avLst/>
          </a:prstGeom>
          <a:noFill/>
        </p:spPr>
        <p:txBody>
          <a:bodyPr wrap="square" rtlCol="0">
            <a:spAutoFit/>
          </a:bodyPr>
          <a:lstStyle/>
          <a:p>
            <a:r>
              <a:rPr kumimoji="1" lang="ja-JP" altLang="en-US" sz="2000" dirty="0"/>
              <a:t>・赤枠の</a:t>
            </a:r>
            <a:r>
              <a:rPr kumimoji="1" lang="en-US" altLang="ja-JP" sz="2000" dirty="0"/>
              <a:t>[Revert changes in commit]</a:t>
            </a:r>
            <a:r>
              <a:rPr kumimoji="1" lang="ja-JP" altLang="en-US" sz="2000" dirty="0"/>
              <a:t>をクリックします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191113"/>
            <a:ext cx="6363554" cy="400110"/>
          </a:xfrm>
          <a:prstGeom prst="rect">
            <a:avLst/>
          </a:prstGeom>
          <a:noFill/>
        </p:spPr>
        <p:txBody>
          <a:bodyPr wrap="square" rtlCol="0">
            <a:spAutoFit/>
          </a:bodyPr>
          <a:lstStyle/>
          <a:p>
            <a:r>
              <a:rPr kumimoji="1" lang="ja-JP" altLang="en-US" sz="2000" dirty="0"/>
              <a:t>・その後、プッシュをすることでリバートできます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5" y="1505572"/>
            <a:ext cx="9689246" cy="400110"/>
          </a:xfrm>
          <a:prstGeom prst="rect">
            <a:avLst/>
          </a:prstGeom>
          <a:noFill/>
        </p:spPr>
        <p:txBody>
          <a:bodyPr wrap="square" rtlCol="0">
            <a:spAutoFit/>
          </a:bodyPr>
          <a:lstStyle/>
          <a:p>
            <a:r>
              <a:rPr kumimoji="1" lang="ja-JP" altLang="en-US" sz="2000" dirty="0"/>
              <a:t>・リバートをしたらリポジトリ内のファイルを確認してみましょう</a:t>
            </a:r>
            <a:endParaRPr kumimoji="1" lang="en-US" altLang="ja-JP" sz="2000" dirty="0"/>
          </a:p>
        </p:txBody>
      </p:sp>
      <p:sp>
        <p:nvSpPr>
          <p:cNvPr id="8" name="テキスト ボックス 7">
            <a:extLst>
              <a:ext uri="{FF2B5EF4-FFF2-40B4-BE49-F238E27FC236}">
                <a16:creationId xmlns:a16="http://schemas.microsoft.com/office/drawing/2014/main" id="{7D6C2303-AC67-8DEC-D09B-58F97F436481}"/>
              </a:ext>
            </a:extLst>
          </p:cNvPr>
          <p:cNvSpPr txBox="1"/>
          <p:nvPr/>
        </p:nvSpPr>
        <p:spPr>
          <a:xfrm>
            <a:off x="848125" y="1820032"/>
            <a:ext cx="8630664" cy="400110"/>
          </a:xfrm>
          <a:prstGeom prst="rect">
            <a:avLst/>
          </a:prstGeom>
          <a:noFill/>
        </p:spPr>
        <p:txBody>
          <a:bodyPr wrap="square" rtlCol="0">
            <a:spAutoFit/>
          </a:bodyPr>
          <a:lstStyle/>
          <a:p>
            <a:r>
              <a:rPr kumimoji="1" lang="ja-JP" altLang="en-US" sz="2000" dirty="0"/>
              <a:t>・前回のコミット内容に変更されて入ればリバート成功です</a:t>
            </a:r>
            <a:endParaRPr kumimoji="1" lang="en-US" altLang="ja-JP" sz="2000" dirty="0"/>
          </a:p>
        </p:txBody>
      </p:sp>
      <p:grpSp>
        <p:nvGrpSpPr>
          <p:cNvPr id="11" name="グループ化 10">
            <a:extLst>
              <a:ext uri="{FF2B5EF4-FFF2-40B4-BE49-F238E27FC236}">
                <a16:creationId xmlns:a16="http://schemas.microsoft.com/office/drawing/2014/main" id="{EC3BE4EC-E4E9-616E-3897-EDE50D08F132}"/>
              </a:ext>
            </a:extLst>
          </p:cNvPr>
          <p:cNvGrpSpPr/>
          <p:nvPr/>
        </p:nvGrpSpPr>
        <p:grpSpPr>
          <a:xfrm>
            <a:off x="964239" y="2267577"/>
            <a:ext cx="8760332" cy="4554143"/>
            <a:chOff x="978753" y="2162359"/>
            <a:chExt cx="8760332" cy="4554143"/>
          </a:xfrm>
        </p:grpSpPr>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A23B01C4-F793-BD35-D78E-D3347B8B2B44}"/>
                </a:ext>
              </a:extLst>
            </p:cNvPr>
            <p:cNvPicPr>
              <a:picLocks noChangeAspect="1"/>
            </p:cNvPicPr>
            <p:nvPr/>
          </p:nvPicPr>
          <p:blipFill rotWithShape="1">
            <a:blip r:embed="rId2">
              <a:extLst>
                <a:ext uri="{28A0092B-C50C-407E-A947-70E740481C1C}">
                  <a14:useLocalDpi xmlns:a14="http://schemas.microsoft.com/office/drawing/2010/main" val="0"/>
                </a:ext>
              </a:extLst>
            </a:blip>
            <a:srcRect t="2305" r="44352" b="46241"/>
            <a:stretch/>
          </p:blipFill>
          <p:spPr>
            <a:xfrm>
              <a:off x="978753" y="2162359"/>
              <a:ext cx="8760332" cy="4554143"/>
            </a:xfrm>
            <a:prstGeom prst="rect">
              <a:avLst/>
            </a:prstGeom>
            <a:ln>
              <a:noFill/>
            </a:ln>
            <a:effectLst>
              <a:outerShdw blurRad="292100" dist="139700" dir="2700000" algn="tl" rotWithShape="0">
                <a:srgbClr val="333333">
                  <a:alpha val="65000"/>
                </a:srgbClr>
              </a:outerShdw>
            </a:effectLst>
          </p:spPr>
        </p:pic>
        <p:sp>
          <p:nvSpPr>
            <p:cNvPr id="9" name="正方形/長方形 8">
              <a:extLst>
                <a:ext uri="{FF2B5EF4-FFF2-40B4-BE49-F238E27FC236}">
                  <a16:creationId xmlns:a16="http://schemas.microsoft.com/office/drawing/2014/main" id="{E9588CFE-4D4B-241E-F404-0B202BD084D6}"/>
                </a:ext>
              </a:extLst>
            </p:cNvPr>
            <p:cNvSpPr/>
            <p:nvPr/>
          </p:nvSpPr>
          <p:spPr>
            <a:xfrm>
              <a:off x="3251199" y="3861620"/>
              <a:ext cx="2481944" cy="285488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FE314368-98B6-7D59-6B36-E0F9559E085F}"/>
              </a:ext>
            </a:extLst>
          </p:cNvPr>
          <p:cNvSpPr txBox="1"/>
          <p:nvPr/>
        </p:nvSpPr>
        <p:spPr>
          <a:xfrm>
            <a:off x="848124" y="562195"/>
            <a:ext cx="9413475" cy="400110"/>
          </a:xfrm>
          <a:prstGeom prst="rect">
            <a:avLst/>
          </a:prstGeom>
          <a:noFill/>
        </p:spPr>
        <p:txBody>
          <a:bodyPr wrap="square" rtlCol="0">
            <a:spAutoFit/>
          </a:bodyPr>
          <a:lstStyle/>
          <a:p>
            <a:r>
              <a:rPr kumimoji="1" lang="ja-JP" altLang="en-US" sz="2000" dirty="0"/>
              <a:t>・履歴から一番新しいコミットのを右クリックします</a:t>
            </a:r>
            <a:endParaRPr kumimoji="1" lang="en-US" altLang="ja-JP" sz="2000" dirty="0"/>
          </a:p>
        </p:txBody>
      </p:sp>
      <p:grpSp>
        <p:nvGrpSpPr>
          <p:cNvPr id="12" name="グループ化 11">
            <a:extLst>
              <a:ext uri="{FF2B5EF4-FFF2-40B4-BE49-F238E27FC236}">
                <a16:creationId xmlns:a16="http://schemas.microsoft.com/office/drawing/2014/main" id="{4605470E-32DE-4F5E-BDD4-7E0EED60CCE0}"/>
              </a:ext>
            </a:extLst>
          </p:cNvPr>
          <p:cNvGrpSpPr/>
          <p:nvPr/>
        </p:nvGrpSpPr>
        <p:grpSpPr>
          <a:xfrm>
            <a:off x="-156089" y="-1"/>
            <a:ext cx="12348089" cy="634258"/>
            <a:chOff x="-156089" y="-1"/>
            <a:chExt cx="12348089" cy="634258"/>
          </a:xfrm>
        </p:grpSpPr>
        <p:sp>
          <p:nvSpPr>
            <p:cNvPr id="13" name="正方形/長方形 12">
              <a:extLst>
                <a:ext uri="{FF2B5EF4-FFF2-40B4-BE49-F238E27FC236}">
                  <a16:creationId xmlns:a16="http://schemas.microsoft.com/office/drawing/2014/main" id="{D855B6C7-7A8A-ACAE-BD71-0AF88692A53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 name="タイトル 1">
              <a:extLst>
                <a:ext uri="{FF2B5EF4-FFF2-40B4-BE49-F238E27FC236}">
                  <a16:creationId xmlns:a16="http://schemas.microsoft.com/office/drawing/2014/main" id="{BD3B55CD-F3C5-6D47-C36E-9C4D47E72814}"/>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・リバートを使ってみよう</a:t>
              </a:r>
              <a:endParaRPr lang="ja-JP" altLang="en-US" sz="2800" dirty="0">
                <a:solidFill>
                  <a:schemeClr val="bg1"/>
                </a:solidFill>
              </a:endParaRPr>
            </a:p>
          </p:txBody>
        </p:sp>
      </p:grpSp>
      <p:sp>
        <p:nvSpPr>
          <p:cNvPr id="22" name="テキスト ボックス 21">
            <a:extLst>
              <a:ext uri="{FF2B5EF4-FFF2-40B4-BE49-F238E27FC236}">
                <a16:creationId xmlns:a16="http://schemas.microsoft.com/office/drawing/2014/main" id="{6B95BA6F-A767-E86A-5433-3F952DD45067}"/>
              </a:ext>
            </a:extLst>
          </p:cNvPr>
          <p:cNvSpPr txBox="1"/>
          <p:nvPr/>
        </p:nvSpPr>
        <p:spPr>
          <a:xfrm>
            <a:off x="6052457" y="5933078"/>
            <a:ext cx="5776686" cy="707886"/>
          </a:xfrm>
          <a:prstGeom prst="rect">
            <a:avLst/>
          </a:prstGeom>
          <a:noFill/>
        </p:spPr>
        <p:txBody>
          <a:bodyPr wrap="square" rtlCol="0">
            <a:spAutoFit/>
          </a:bodyPr>
          <a:lstStyle/>
          <a:p>
            <a:r>
              <a:rPr kumimoji="1" lang="en-US" altLang="ja-JP" sz="2000" dirty="0">
                <a:solidFill>
                  <a:srgbClr val="FF0000"/>
                </a:solidFill>
              </a:rPr>
              <a:t>※</a:t>
            </a:r>
            <a:r>
              <a:rPr kumimoji="1" lang="ja-JP" altLang="en-US" sz="2000" dirty="0">
                <a:solidFill>
                  <a:srgbClr val="FF0000"/>
                </a:solidFill>
              </a:rPr>
              <a:t>最新のコミット以外をリバートしようとすると</a:t>
            </a:r>
            <a:endParaRPr kumimoji="1" lang="en-US" altLang="ja-JP" sz="2000" dirty="0">
              <a:solidFill>
                <a:srgbClr val="FF0000"/>
              </a:solidFill>
            </a:endParaRPr>
          </a:p>
          <a:p>
            <a:r>
              <a:rPr kumimoji="1" lang="ja-JP" altLang="en-US" sz="2000" dirty="0">
                <a:solidFill>
                  <a:srgbClr val="FF0000"/>
                </a:solidFill>
              </a:rPr>
              <a:t>　エラーが発生するので気をつけましょう</a:t>
            </a:r>
            <a:endParaRPr kumimoji="1" lang="en-US" altLang="ja-JP" sz="2000" dirty="0">
              <a:solidFill>
                <a:srgbClr val="FF0000"/>
              </a:solidFill>
            </a:endParaRPr>
          </a:p>
        </p:txBody>
      </p:sp>
    </p:spTree>
    <p:extLst>
      <p:ext uri="{BB962C8B-B14F-4D97-AF65-F5344CB8AC3E}">
        <p14:creationId xmlns:p14="http://schemas.microsoft.com/office/powerpoint/2010/main" val="21828657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5" y="1247153"/>
            <a:ext cx="6220332" cy="400110"/>
          </a:xfrm>
          <a:prstGeom prst="rect">
            <a:avLst/>
          </a:prstGeom>
          <a:noFill/>
        </p:spPr>
        <p:txBody>
          <a:bodyPr wrap="square" rtlCol="0">
            <a:spAutoFit/>
          </a:bodyPr>
          <a:lstStyle/>
          <a:p>
            <a:r>
              <a:rPr kumimoji="1" lang="ja-JP" altLang="en-US" sz="2000" dirty="0"/>
              <a:t>・赤枠の</a:t>
            </a:r>
            <a:r>
              <a:rPr kumimoji="1" lang="en-US" altLang="ja-JP" sz="2000" dirty="0"/>
              <a:t>[Revert changes in commit]</a:t>
            </a:r>
            <a:r>
              <a:rPr kumimoji="1" lang="ja-JP" altLang="en-US" sz="2000" dirty="0"/>
              <a:t>をクリックします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585240"/>
            <a:ext cx="6363554" cy="400110"/>
          </a:xfrm>
          <a:prstGeom prst="rect">
            <a:avLst/>
          </a:prstGeom>
          <a:noFill/>
        </p:spPr>
        <p:txBody>
          <a:bodyPr wrap="square" rtlCol="0">
            <a:spAutoFit/>
          </a:bodyPr>
          <a:lstStyle/>
          <a:p>
            <a:r>
              <a:rPr kumimoji="1" lang="ja-JP" altLang="en-US" sz="2000" dirty="0"/>
              <a:t>・その後、プッシュをすることでリバートできます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5" y="1923327"/>
            <a:ext cx="9689246" cy="400110"/>
          </a:xfrm>
          <a:prstGeom prst="rect">
            <a:avLst/>
          </a:prstGeom>
          <a:noFill/>
        </p:spPr>
        <p:txBody>
          <a:bodyPr wrap="square" rtlCol="0">
            <a:spAutoFit/>
          </a:bodyPr>
          <a:lstStyle/>
          <a:p>
            <a:r>
              <a:rPr kumimoji="1" lang="ja-JP" altLang="en-US" sz="2000" dirty="0"/>
              <a:t>・リバートをしたらリポジトリ内のファイルを確認してみましょう</a:t>
            </a:r>
            <a:endParaRPr kumimoji="1" lang="en-US" altLang="ja-JP" sz="2000" dirty="0"/>
          </a:p>
        </p:txBody>
      </p:sp>
      <p:sp>
        <p:nvSpPr>
          <p:cNvPr id="8" name="テキスト ボックス 7">
            <a:extLst>
              <a:ext uri="{FF2B5EF4-FFF2-40B4-BE49-F238E27FC236}">
                <a16:creationId xmlns:a16="http://schemas.microsoft.com/office/drawing/2014/main" id="{7D6C2303-AC67-8DEC-D09B-58F97F436481}"/>
              </a:ext>
            </a:extLst>
          </p:cNvPr>
          <p:cNvSpPr txBox="1"/>
          <p:nvPr/>
        </p:nvSpPr>
        <p:spPr>
          <a:xfrm>
            <a:off x="848125" y="2261412"/>
            <a:ext cx="8630664" cy="400110"/>
          </a:xfrm>
          <a:prstGeom prst="rect">
            <a:avLst/>
          </a:prstGeom>
          <a:noFill/>
        </p:spPr>
        <p:txBody>
          <a:bodyPr wrap="square" rtlCol="0">
            <a:spAutoFit/>
          </a:bodyPr>
          <a:lstStyle/>
          <a:p>
            <a:r>
              <a:rPr kumimoji="1" lang="ja-JP" altLang="en-US" sz="2000" dirty="0"/>
              <a:t>・前回のリバート内容が破棄されていれば</a:t>
            </a:r>
            <a:r>
              <a:rPr kumimoji="1" lang="en-US" altLang="ja-JP" sz="2000" dirty="0"/>
              <a:t>OK</a:t>
            </a:r>
            <a:r>
              <a:rPr kumimoji="1" lang="ja-JP" altLang="en-US" sz="2000" dirty="0"/>
              <a:t>です</a:t>
            </a:r>
            <a:endParaRPr kumimoji="1" lang="en-US" altLang="ja-JP" sz="2000" dirty="0"/>
          </a:p>
        </p:txBody>
      </p:sp>
      <p:sp>
        <p:nvSpPr>
          <p:cNvPr id="10" name="テキスト ボックス 9">
            <a:extLst>
              <a:ext uri="{FF2B5EF4-FFF2-40B4-BE49-F238E27FC236}">
                <a16:creationId xmlns:a16="http://schemas.microsoft.com/office/drawing/2014/main" id="{FE314368-98B6-7D59-6B36-E0F9559E085F}"/>
              </a:ext>
            </a:extLst>
          </p:cNvPr>
          <p:cNvSpPr txBox="1"/>
          <p:nvPr/>
        </p:nvSpPr>
        <p:spPr>
          <a:xfrm>
            <a:off x="848124" y="570979"/>
            <a:ext cx="9413475" cy="400110"/>
          </a:xfrm>
          <a:prstGeom prst="rect">
            <a:avLst/>
          </a:prstGeom>
          <a:noFill/>
        </p:spPr>
        <p:txBody>
          <a:bodyPr wrap="square" rtlCol="0">
            <a:spAutoFit/>
          </a:bodyPr>
          <a:lstStyle/>
          <a:p>
            <a:r>
              <a:rPr kumimoji="1" lang="ja-JP" altLang="en-US" sz="2000" dirty="0"/>
              <a:t>・次にリバートのリバートをしてみましょう</a:t>
            </a:r>
            <a:endParaRPr kumimoji="1" lang="en-US" altLang="ja-JP" sz="2000" dirty="0"/>
          </a:p>
        </p:txBody>
      </p:sp>
      <p:sp>
        <p:nvSpPr>
          <p:cNvPr id="4" name="テキスト ボックス 3">
            <a:extLst>
              <a:ext uri="{FF2B5EF4-FFF2-40B4-BE49-F238E27FC236}">
                <a16:creationId xmlns:a16="http://schemas.microsoft.com/office/drawing/2014/main" id="{579354A6-BAE0-0E82-B332-8DAD24FC39C6}"/>
              </a:ext>
            </a:extLst>
          </p:cNvPr>
          <p:cNvSpPr txBox="1"/>
          <p:nvPr/>
        </p:nvSpPr>
        <p:spPr>
          <a:xfrm>
            <a:off x="848124" y="909066"/>
            <a:ext cx="9413475" cy="400110"/>
          </a:xfrm>
          <a:prstGeom prst="rect">
            <a:avLst/>
          </a:prstGeom>
          <a:noFill/>
        </p:spPr>
        <p:txBody>
          <a:bodyPr wrap="square" rtlCol="0">
            <a:spAutoFit/>
          </a:bodyPr>
          <a:lstStyle/>
          <a:p>
            <a:r>
              <a:rPr kumimoji="1" lang="ja-JP" altLang="en-US" sz="2000" dirty="0"/>
              <a:t>・履歴から一番新しいコミットのを右クリックします</a:t>
            </a:r>
            <a:endParaRPr kumimoji="1" lang="en-US" altLang="ja-JP" sz="2000" dirty="0"/>
          </a:p>
        </p:txBody>
      </p:sp>
      <p:grpSp>
        <p:nvGrpSpPr>
          <p:cNvPr id="6" name="グループ化 5">
            <a:extLst>
              <a:ext uri="{FF2B5EF4-FFF2-40B4-BE49-F238E27FC236}">
                <a16:creationId xmlns:a16="http://schemas.microsoft.com/office/drawing/2014/main" id="{0E1B30F2-74D2-2C71-12E6-7E9F9DA9290E}"/>
              </a:ext>
            </a:extLst>
          </p:cNvPr>
          <p:cNvGrpSpPr/>
          <p:nvPr/>
        </p:nvGrpSpPr>
        <p:grpSpPr>
          <a:xfrm>
            <a:off x="978753" y="2661521"/>
            <a:ext cx="4943076" cy="4044563"/>
            <a:chOff x="848124" y="2661520"/>
            <a:chExt cx="4943076" cy="4044563"/>
          </a:xfrm>
        </p:grpSpPr>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33F27FC5-5387-15FA-81EB-A22D84E0C4E2}"/>
                </a:ext>
              </a:extLst>
            </p:cNvPr>
            <p:cNvPicPr>
              <a:picLocks noChangeAspect="1"/>
            </p:cNvPicPr>
            <p:nvPr/>
          </p:nvPicPr>
          <p:blipFill rotWithShape="1">
            <a:blip r:embed="rId2">
              <a:extLst>
                <a:ext uri="{28A0092B-C50C-407E-A947-70E740481C1C}">
                  <a14:useLocalDpi xmlns:a14="http://schemas.microsoft.com/office/drawing/2010/main" val="0"/>
                </a:ext>
              </a:extLst>
            </a:blip>
            <a:srcRect t="7885" r="67024" b="44124"/>
            <a:stretch/>
          </p:blipFill>
          <p:spPr>
            <a:xfrm>
              <a:off x="848124" y="2661520"/>
              <a:ext cx="4943076" cy="4044563"/>
            </a:xfrm>
            <a:prstGeom prst="rect">
              <a:avLst/>
            </a:prstGeom>
            <a:ln>
              <a:noFill/>
            </a:ln>
            <a:effectLst>
              <a:outerShdw blurRad="292100" dist="139700" dir="2700000" algn="tl" rotWithShape="0">
                <a:srgbClr val="333333">
                  <a:alpha val="65000"/>
                </a:srgbClr>
              </a:outerShdw>
            </a:effectLst>
          </p:spPr>
        </p:pic>
        <p:sp>
          <p:nvSpPr>
            <p:cNvPr id="5" name="正方形/長方形 4">
              <a:extLst>
                <a:ext uri="{FF2B5EF4-FFF2-40B4-BE49-F238E27FC236}">
                  <a16:creationId xmlns:a16="http://schemas.microsoft.com/office/drawing/2014/main" id="{3DB5BFC0-FDF8-4430-15AD-9BC18F0710F1}"/>
                </a:ext>
              </a:extLst>
            </p:cNvPr>
            <p:cNvSpPr/>
            <p:nvPr/>
          </p:nvSpPr>
          <p:spPr>
            <a:xfrm>
              <a:off x="2815771" y="3788174"/>
              <a:ext cx="2525486" cy="283034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5110D6CE-F3E1-1D2C-D25F-35424098D5D2}"/>
              </a:ext>
            </a:extLst>
          </p:cNvPr>
          <p:cNvGrpSpPr/>
          <p:nvPr/>
        </p:nvGrpSpPr>
        <p:grpSpPr>
          <a:xfrm>
            <a:off x="-156089" y="-1"/>
            <a:ext cx="12348089" cy="634258"/>
            <a:chOff x="-156089" y="-1"/>
            <a:chExt cx="12348089" cy="634258"/>
          </a:xfrm>
        </p:grpSpPr>
        <p:sp>
          <p:nvSpPr>
            <p:cNvPr id="13" name="正方形/長方形 12">
              <a:extLst>
                <a:ext uri="{FF2B5EF4-FFF2-40B4-BE49-F238E27FC236}">
                  <a16:creationId xmlns:a16="http://schemas.microsoft.com/office/drawing/2014/main" id="{16056D03-8F8A-CF66-2036-5B11E1DEC3BC}"/>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 name="タイトル 1">
              <a:extLst>
                <a:ext uri="{FF2B5EF4-FFF2-40B4-BE49-F238E27FC236}">
                  <a16:creationId xmlns:a16="http://schemas.microsoft.com/office/drawing/2014/main" id="{5B75F827-5DAB-F344-F026-BFBE2D32502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・リバートを使ってみよう</a:t>
              </a:r>
              <a:endParaRPr lang="ja-JP" altLang="en-US" sz="2800" dirty="0">
                <a:solidFill>
                  <a:schemeClr val="bg1"/>
                </a:solidFill>
              </a:endParaRPr>
            </a:p>
          </p:txBody>
        </p:sp>
      </p:grpSp>
      <p:sp>
        <p:nvSpPr>
          <p:cNvPr id="21" name="テキスト ボックス 20">
            <a:extLst>
              <a:ext uri="{FF2B5EF4-FFF2-40B4-BE49-F238E27FC236}">
                <a16:creationId xmlns:a16="http://schemas.microsoft.com/office/drawing/2014/main" id="{317549E6-8C4F-00BA-4280-F2A550069AB0}"/>
              </a:ext>
            </a:extLst>
          </p:cNvPr>
          <p:cNvSpPr txBox="1"/>
          <p:nvPr/>
        </p:nvSpPr>
        <p:spPr>
          <a:xfrm>
            <a:off x="6052457" y="5933078"/>
            <a:ext cx="5776686" cy="707886"/>
          </a:xfrm>
          <a:prstGeom prst="rect">
            <a:avLst/>
          </a:prstGeom>
          <a:noFill/>
        </p:spPr>
        <p:txBody>
          <a:bodyPr wrap="square" rtlCol="0">
            <a:spAutoFit/>
          </a:bodyPr>
          <a:lstStyle/>
          <a:p>
            <a:r>
              <a:rPr kumimoji="1" lang="en-US" altLang="ja-JP" sz="2000" dirty="0">
                <a:solidFill>
                  <a:srgbClr val="FF0000"/>
                </a:solidFill>
              </a:rPr>
              <a:t>※</a:t>
            </a:r>
            <a:r>
              <a:rPr kumimoji="1" lang="ja-JP" altLang="en-US" sz="2000" dirty="0">
                <a:solidFill>
                  <a:srgbClr val="FF0000"/>
                </a:solidFill>
              </a:rPr>
              <a:t>最新のコミット以外をリバートしようとすると</a:t>
            </a:r>
            <a:endParaRPr kumimoji="1" lang="en-US" altLang="ja-JP" sz="2000" dirty="0">
              <a:solidFill>
                <a:srgbClr val="FF0000"/>
              </a:solidFill>
            </a:endParaRPr>
          </a:p>
          <a:p>
            <a:r>
              <a:rPr kumimoji="1" lang="ja-JP" altLang="en-US" sz="2000" dirty="0">
                <a:solidFill>
                  <a:srgbClr val="FF0000"/>
                </a:solidFill>
              </a:rPr>
              <a:t>　エラーが発生するので気をつけましょう</a:t>
            </a:r>
            <a:endParaRPr kumimoji="1" lang="en-US" altLang="ja-JP" sz="2000" dirty="0">
              <a:solidFill>
                <a:srgbClr val="FF0000"/>
              </a:solidFill>
            </a:endParaRPr>
          </a:p>
        </p:txBody>
      </p:sp>
    </p:spTree>
    <p:extLst>
      <p:ext uri="{BB962C8B-B14F-4D97-AF65-F5344CB8AC3E}">
        <p14:creationId xmlns:p14="http://schemas.microsoft.com/office/powerpoint/2010/main" val="20004548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5" y="1247153"/>
            <a:ext cx="10661704" cy="400110"/>
          </a:xfrm>
          <a:prstGeom prst="rect">
            <a:avLst/>
          </a:prstGeom>
          <a:noFill/>
        </p:spPr>
        <p:txBody>
          <a:bodyPr wrap="square" rtlCol="0">
            <a:spAutoFit/>
          </a:bodyPr>
          <a:lstStyle/>
          <a:p>
            <a:r>
              <a:rPr kumimoji="1" lang="ja-JP" altLang="en-US" sz="2000" dirty="0"/>
              <a:t>・まず、ローカルリポジトリの内容を変更してコミットします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585240"/>
            <a:ext cx="6363554" cy="400110"/>
          </a:xfrm>
          <a:prstGeom prst="rect">
            <a:avLst/>
          </a:prstGeom>
          <a:noFill/>
        </p:spPr>
        <p:txBody>
          <a:bodyPr wrap="square" rtlCol="0">
            <a:spAutoFit/>
          </a:bodyPr>
          <a:lstStyle/>
          <a:p>
            <a:r>
              <a:rPr kumimoji="1" lang="ja-JP" altLang="en-US" sz="2000" dirty="0"/>
              <a:t>・その後、赤枠の</a:t>
            </a:r>
            <a:r>
              <a:rPr kumimoji="1" lang="en-US" altLang="ja-JP" sz="2000" dirty="0"/>
              <a:t>[Undo]</a:t>
            </a:r>
            <a:r>
              <a:rPr kumimoji="1" lang="ja-JP" altLang="en-US" sz="2000" dirty="0"/>
              <a:t>をクリックします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5" y="1923327"/>
            <a:ext cx="9689246" cy="400110"/>
          </a:xfrm>
          <a:prstGeom prst="rect">
            <a:avLst/>
          </a:prstGeom>
          <a:noFill/>
        </p:spPr>
        <p:txBody>
          <a:bodyPr wrap="square" rtlCol="0">
            <a:spAutoFit/>
          </a:bodyPr>
          <a:lstStyle/>
          <a:p>
            <a:r>
              <a:rPr kumimoji="1" lang="ja-JP" altLang="en-US" sz="2000" dirty="0"/>
              <a:t>・履歴を確認してみましょう</a:t>
            </a:r>
            <a:endParaRPr kumimoji="1" lang="en-US" altLang="ja-JP" sz="2000" dirty="0"/>
          </a:p>
        </p:txBody>
      </p:sp>
      <p:sp>
        <p:nvSpPr>
          <p:cNvPr id="8" name="テキスト ボックス 7">
            <a:extLst>
              <a:ext uri="{FF2B5EF4-FFF2-40B4-BE49-F238E27FC236}">
                <a16:creationId xmlns:a16="http://schemas.microsoft.com/office/drawing/2014/main" id="{7D6C2303-AC67-8DEC-D09B-58F97F436481}"/>
              </a:ext>
            </a:extLst>
          </p:cNvPr>
          <p:cNvSpPr txBox="1"/>
          <p:nvPr/>
        </p:nvSpPr>
        <p:spPr>
          <a:xfrm>
            <a:off x="848125" y="2261412"/>
            <a:ext cx="8630664" cy="400110"/>
          </a:xfrm>
          <a:prstGeom prst="rect">
            <a:avLst/>
          </a:prstGeom>
          <a:noFill/>
        </p:spPr>
        <p:txBody>
          <a:bodyPr wrap="square" rtlCol="0">
            <a:spAutoFit/>
          </a:bodyPr>
          <a:lstStyle/>
          <a:p>
            <a:r>
              <a:rPr kumimoji="1" lang="ja-JP" altLang="en-US" sz="2000" dirty="0"/>
              <a:t>・履歴ごと消えていると思います、これが</a:t>
            </a:r>
            <a:r>
              <a:rPr kumimoji="1" lang="en-US" altLang="ja-JP" sz="2000" dirty="0"/>
              <a:t>[Undo]</a:t>
            </a:r>
            <a:r>
              <a:rPr kumimoji="1" lang="ja-JP" altLang="en-US" sz="2000" dirty="0"/>
              <a:t>の機能です</a:t>
            </a:r>
            <a:endParaRPr kumimoji="1" lang="en-US" altLang="ja-JP" sz="2000" dirty="0"/>
          </a:p>
        </p:txBody>
      </p:sp>
      <p:sp>
        <p:nvSpPr>
          <p:cNvPr id="10" name="テキスト ボックス 9">
            <a:extLst>
              <a:ext uri="{FF2B5EF4-FFF2-40B4-BE49-F238E27FC236}">
                <a16:creationId xmlns:a16="http://schemas.microsoft.com/office/drawing/2014/main" id="{FE314368-98B6-7D59-6B36-E0F9559E085F}"/>
              </a:ext>
            </a:extLst>
          </p:cNvPr>
          <p:cNvSpPr txBox="1"/>
          <p:nvPr/>
        </p:nvSpPr>
        <p:spPr>
          <a:xfrm>
            <a:off x="848124" y="570979"/>
            <a:ext cx="9413475" cy="400110"/>
          </a:xfrm>
          <a:prstGeom prst="rect">
            <a:avLst/>
          </a:prstGeom>
          <a:noFill/>
        </p:spPr>
        <p:txBody>
          <a:bodyPr wrap="square" rtlCol="0">
            <a:spAutoFit/>
          </a:bodyPr>
          <a:lstStyle/>
          <a:p>
            <a:r>
              <a:rPr kumimoji="1" lang="ja-JP" altLang="en-US" sz="2000" dirty="0"/>
              <a:t>・リバートは便利ですが、履歴が残って見ずらいですよね？</a:t>
            </a:r>
            <a:endParaRPr kumimoji="1" lang="en-US" altLang="ja-JP" sz="2000" dirty="0"/>
          </a:p>
        </p:txBody>
      </p:sp>
      <p:sp>
        <p:nvSpPr>
          <p:cNvPr id="4" name="テキスト ボックス 3">
            <a:extLst>
              <a:ext uri="{FF2B5EF4-FFF2-40B4-BE49-F238E27FC236}">
                <a16:creationId xmlns:a16="http://schemas.microsoft.com/office/drawing/2014/main" id="{579354A6-BAE0-0E82-B332-8DAD24FC39C6}"/>
              </a:ext>
            </a:extLst>
          </p:cNvPr>
          <p:cNvSpPr txBox="1"/>
          <p:nvPr/>
        </p:nvSpPr>
        <p:spPr>
          <a:xfrm>
            <a:off x="848124" y="909066"/>
            <a:ext cx="9413475" cy="400110"/>
          </a:xfrm>
          <a:prstGeom prst="rect">
            <a:avLst/>
          </a:prstGeom>
          <a:noFill/>
        </p:spPr>
        <p:txBody>
          <a:bodyPr wrap="square" rtlCol="0">
            <a:spAutoFit/>
          </a:bodyPr>
          <a:lstStyle/>
          <a:p>
            <a:r>
              <a:rPr kumimoji="1" lang="ja-JP" altLang="en-US" sz="2000" dirty="0"/>
              <a:t>・コミットの段階なら履歴を残さずに前回のコミット内容に戻すことができます</a:t>
            </a:r>
            <a:endParaRPr kumimoji="1" lang="en-US" altLang="ja-JP" sz="2000" dirty="0"/>
          </a:p>
        </p:txBody>
      </p:sp>
      <p:grpSp>
        <p:nvGrpSpPr>
          <p:cNvPr id="2" name="グループ化 1">
            <a:extLst>
              <a:ext uri="{FF2B5EF4-FFF2-40B4-BE49-F238E27FC236}">
                <a16:creationId xmlns:a16="http://schemas.microsoft.com/office/drawing/2014/main" id="{400321A5-E6E7-4F6D-D97A-E4DB75BF9890}"/>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F4B2D24B-04C0-79DD-A2FA-33B398CFEBDC}"/>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D1DBA046-B977-24AD-1866-FC6C6A75F422}"/>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・リバートを使ってみよう</a:t>
              </a:r>
              <a:endParaRPr lang="ja-JP" altLang="en-US" sz="2800" dirty="0">
                <a:solidFill>
                  <a:schemeClr val="bg1"/>
                </a:solidFill>
              </a:endParaRPr>
            </a:p>
          </p:txBody>
        </p:sp>
      </p:grpSp>
      <p:pic>
        <p:nvPicPr>
          <p:cNvPr id="12" name="図 11" descr="グラフィカル ユーザー インターフェイス, テキスト, アプリケーション&#10;&#10;自動的に生成された説明">
            <a:extLst>
              <a:ext uri="{FF2B5EF4-FFF2-40B4-BE49-F238E27FC236}">
                <a16:creationId xmlns:a16="http://schemas.microsoft.com/office/drawing/2014/main" id="{327B3D80-C9C9-DB29-B258-26A238E8B675}"/>
              </a:ext>
            </a:extLst>
          </p:cNvPr>
          <p:cNvPicPr>
            <a:picLocks noChangeAspect="1"/>
          </p:cNvPicPr>
          <p:nvPr/>
        </p:nvPicPr>
        <p:blipFill rotWithShape="1">
          <a:blip r:embed="rId2">
            <a:extLst>
              <a:ext uri="{28A0092B-C50C-407E-A947-70E740481C1C}">
                <a14:useLocalDpi xmlns:a14="http://schemas.microsoft.com/office/drawing/2010/main" val="0"/>
              </a:ext>
            </a:extLst>
          </a:blip>
          <a:srcRect t="55239" r="78334" b="6646"/>
          <a:stretch/>
        </p:blipFill>
        <p:spPr>
          <a:xfrm>
            <a:off x="857569" y="2661521"/>
            <a:ext cx="4077287" cy="4032565"/>
          </a:xfrm>
          <a:prstGeom prst="rect">
            <a:avLst/>
          </a:prstGeom>
          <a:ln>
            <a:noFill/>
          </a:ln>
          <a:effectLst>
            <a:outerShdw blurRad="292100" dist="139700" dir="2700000" algn="tl" rotWithShape="0">
              <a:srgbClr val="333333">
                <a:alpha val="65000"/>
              </a:srgbClr>
            </a:outerShdw>
          </a:effectLst>
        </p:spPr>
      </p:pic>
      <p:sp>
        <p:nvSpPr>
          <p:cNvPr id="13" name="正方形/長方形 12">
            <a:extLst>
              <a:ext uri="{FF2B5EF4-FFF2-40B4-BE49-F238E27FC236}">
                <a16:creationId xmlns:a16="http://schemas.microsoft.com/office/drawing/2014/main" id="{3CE21293-7219-95DC-A209-E80EB07918AE}"/>
              </a:ext>
            </a:extLst>
          </p:cNvPr>
          <p:cNvSpPr/>
          <p:nvPr/>
        </p:nvSpPr>
        <p:spPr>
          <a:xfrm>
            <a:off x="3497943" y="6203079"/>
            <a:ext cx="783771" cy="4001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126985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3741" y="2736979"/>
            <a:ext cx="11904516" cy="1384041"/>
          </a:xfrm>
        </p:spPr>
        <p:txBody>
          <a:bodyPr anchor="b">
            <a:normAutofit/>
          </a:bodyPr>
          <a:lstStyle/>
          <a:p>
            <a:r>
              <a:rPr lang="ja-JP" altLang="en-US" sz="8000" dirty="0"/>
              <a:t>コンフリクト時の対応</a:t>
            </a:r>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04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2308324"/>
          </a:xfrm>
          <a:prstGeom prst="rect">
            <a:avLst/>
          </a:prstGeom>
          <a:noFill/>
        </p:spPr>
        <p:txBody>
          <a:bodyPr wrap="square" rtlCol="0">
            <a:spAutoFit/>
          </a:bodyPr>
          <a:lstStyle/>
          <a:p>
            <a:r>
              <a:rPr kumimoji="1" lang="ja-JP" altLang="en-US" dirty="0"/>
              <a:t>・リポジトリ</a:t>
            </a:r>
            <a:endParaRPr kumimoji="1" lang="en-US" altLang="ja-JP" dirty="0"/>
          </a:p>
          <a:p>
            <a:r>
              <a:rPr kumimoji="1" lang="en-US" altLang="ja-JP" dirty="0"/>
              <a:t>	</a:t>
            </a:r>
            <a:r>
              <a:rPr kumimoji="1" lang="ja-JP" altLang="en-US" dirty="0"/>
              <a:t>ローカルリポジトリ</a:t>
            </a:r>
            <a:endParaRPr kumimoji="1" lang="en-US" altLang="ja-JP" dirty="0"/>
          </a:p>
          <a:p>
            <a:r>
              <a:rPr kumimoji="1" lang="en-US" altLang="ja-JP" dirty="0"/>
              <a:t>	</a:t>
            </a:r>
            <a:r>
              <a:rPr kumimoji="1" lang="ja-JP" altLang="en-US" dirty="0"/>
              <a:t>リモートリポジトリ</a:t>
            </a:r>
            <a:endParaRPr kumimoji="1" lang="en-US" altLang="ja-JP" dirty="0"/>
          </a:p>
          <a:p>
            <a:r>
              <a:rPr kumimoji="1" lang="ja-JP" altLang="en-US" dirty="0"/>
              <a:t>・フォーク</a:t>
            </a:r>
            <a:endParaRPr kumimoji="1" lang="en-US" altLang="ja-JP" dirty="0"/>
          </a:p>
          <a:p>
            <a:r>
              <a:rPr kumimoji="1" lang="ja-JP" altLang="en-US" dirty="0"/>
              <a:t>・クローン</a:t>
            </a:r>
            <a:endParaRPr kumimoji="1" lang="en-US" altLang="ja-JP" dirty="0"/>
          </a:p>
          <a:p>
            <a:r>
              <a:rPr kumimoji="1" lang="ja-JP" altLang="en-US" dirty="0"/>
              <a:t>・イニット</a:t>
            </a:r>
            <a:br>
              <a:rPr kumimoji="1" lang="en-US" altLang="ja-JP" dirty="0"/>
            </a:br>
            <a:endParaRPr kumimoji="1" lang="en-US" altLang="ja-JP" dirty="0"/>
          </a:p>
          <a:p>
            <a:endParaRPr kumimoji="1" lang="ja-JP" altLang="en-US" dirty="0"/>
          </a:p>
        </p:txBody>
      </p:sp>
      <p:pic>
        <p:nvPicPr>
          <p:cNvPr id="3074" name="Picture 2">
            <a:extLst>
              <a:ext uri="{FF2B5EF4-FFF2-40B4-BE49-F238E27FC236}">
                <a16:creationId xmlns:a16="http://schemas.microsoft.com/office/drawing/2014/main" id="{AF85911D-A6DB-32DC-6A63-E112B4DB7F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839"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5750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4" y="828036"/>
            <a:ext cx="11368237" cy="707886"/>
          </a:xfrm>
          <a:prstGeom prst="rect">
            <a:avLst/>
          </a:prstGeom>
          <a:noFill/>
        </p:spPr>
        <p:txBody>
          <a:bodyPr wrap="square" rtlCol="0">
            <a:spAutoFit/>
          </a:bodyPr>
          <a:lstStyle/>
          <a:p>
            <a:r>
              <a:rPr kumimoji="1" lang="ja-JP" altLang="en-US" sz="2000" dirty="0"/>
              <a:t>・まず、先ほど招待したユーザと、招待されたユーザの二人とも同じリポジトリの同じファイルを</a:t>
            </a:r>
            <a:endParaRPr kumimoji="1" lang="en-US" altLang="ja-JP" sz="2000" dirty="0"/>
          </a:p>
          <a:p>
            <a:r>
              <a:rPr kumimoji="1" lang="ja-JP" altLang="en-US" sz="2000" dirty="0"/>
              <a:t>　編集し保存します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540477"/>
            <a:ext cx="6363554" cy="400110"/>
          </a:xfrm>
          <a:prstGeom prst="rect">
            <a:avLst/>
          </a:prstGeom>
          <a:noFill/>
        </p:spPr>
        <p:txBody>
          <a:bodyPr wrap="square" rtlCol="0">
            <a:spAutoFit/>
          </a:bodyPr>
          <a:lstStyle/>
          <a:p>
            <a:r>
              <a:rPr kumimoji="1" lang="ja-JP" altLang="en-US" sz="2000" dirty="0"/>
              <a:t>・その後、コミットします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2" y="1998329"/>
            <a:ext cx="7705033" cy="400110"/>
          </a:xfrm>
          <a:prstGeom prst="rect">
            <a:avLst/>
          </a:prstGeom>
          <a:noFill/>
        </p:spPr>
        <p:txBody>
          <a:bodyPr wrap="square" rtlCol="0">
            <a:spAutoFit/>
          </a:bodyPr>
          <a:lstStyle/>
          <a:p>
            <a:r>
              <a:rPr kumimoji="1" lang="ja-JP" altLang="en-US" sz="2000" dirty="0"/>
              <a:t>・コミットしたらどちらでもいいので一人がプッシュをします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・コンフリクト時の対応</a:t>
              </a:r>
              <a:endParaRPr lang="ja-JP" altLang="en-US" sz="2800" dirty="0">
                <a:solidFill>
                  <a:schemeClr val="bg1"/>
                </a:solidFill>
              </a:endParaRPr>
            </a:p>
          </p:txBody>
        </p:sp>
      </p:grpSp>
      <p:sp>
        <p:nvSpPr>
          <p:cNvPr id="4" name="テキスト ボックス 3">
            <a:extLst>
              <a:ext uri="{FF2B5EF4-FFF2-40B4-BE49-F238E27FC236}">
                <a16:creationId xmlns:a16="http://schemas.microsoft.com/office/drawing/2014/main" id="{2F40FC99-34C8-E605-6D09-E820FA8BFE92}"/>
              </a:ext>
            </a:extLst>
          </p:cNvPr>
          <p:cNvSpPr txBox="1"/>
          <p:nvPr/>
        </p:nvSpPr>
        <p:spPr>
          <a:xfrm>
            <a:off x="848122" y="2489054"/>
            <a:ext cx="7705033" cy="400110"/>
          </a:xfrm>
          <a:prstGeom prst="rect">
            <a:avLst/>
          </a:prstGeom>
          <a:noFill/>
        </p:spPr>
        <p:txBody>
          <a:bodyPr wrap="square" rtlCol="0">
            <a:spAutoFit/>
          </a:bodyPr>
          <a:lstStyle/>
          <a:p>
            <a:r>
              <a:rPr kumimoji="1" lang="ja-JP" altLang="en-US" sz="2000" dirty="0"/>
              <a:t>・プッシュしたらもう一人がプッシュをします</a:t>
            </a:r>
            <a:endParaRPr kumimoji="1" lang="en-US" altLang="ja-JP" sz="2000" dirty="0"/>
          </a:p>
        </p:txBody>
      </p:sp>
      <p:sp>
        <p:nvSpPr>
          <p:cNvPr id="5" name="テキスト ボックス 4">
            <a:extLst>
              <a:ext uri="{FF2B5EF4-FFF2-40B4-BE49-F238E27FC236}">
                <a16:creationId xmlns:a16="http://schemas.microsoft.com/office/drawing/2014/main" id="{01F757E5-1626-9140-E8A8-CBBE8ADDB559}"/>
              </a:ext>
            </a:extLst>
          </p:cNvPr>
          <p:cNvSpPr txBox="1"/>
          <p:nvPr/>
        </p:nvSpPr>
        <p:spPr>
          <a:xfrm>
            <a:off x="848122" y="2892154"/>
            <a:ext cx="10518573" cy="400110"/>
          </a:xfrm>
          <a:prstGeom prst="rect">
            <a:avLst/>
          </a:prstGeom>
          <a:noFill/>
        </p:spPr>
        <p:txBody>
          <a:bodyPr wrap="square" rtlCol="0">
            <a:spAutoFit/>
          </a:bodyPr>
          <a:lstStyle/>
          <a:p>
            <a:r>
              <a:rPr kumimoji="1" lang="ja-JP" altLang="en-US" sz="2000" dirty="0"/>
              <a:t>・すると下のような画面が出てきますので、赤枠の</a:t>
            </a:r>
            <a:r>
              <a:rPr kumimoji="1" lang="en-US" altLang="ja-JP" sz="2000" dirty="0"/>
              <a:t>[Fetch]</a:t>
            </a:r>
            <a:r>
              <a:rPr kumimoji="1" lang="ja-JP" altLang="en-US" sz="2000" dirty="0"/>
              <a:t>をクリック</a:t>
            </a:r>
            <a:endParaRPr kumimoji="1" lang="en-US" altLang="ja-JP" sz="2000" dirty="0"/>
          </a:p>
        </p:txBody>
      </p:sp>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34EE0F72-7419-5222-C577-2B1EAE689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638" y="3292264"/>
            <a:ext cx="9671875" cy="3396478"/>
          </a:xfrm>
          <a:prstGeom prst="rect">
            <a:avLst/>
          </a:prstGeom>
          <a:ln>
            <a:noFill/>
          </a:ln>
          <a:effectLst>
            <a:outerShdw blurRad="292100" dist="139700" dir="2700000" algn="tl" rotWithShape="0">
              <a:srgbClr val="333333">
                <a:alpha val="65000"/>
              </a:srgbClr>
            </a:outerShdw>
          </a:effectLst>
        </p:spPr>
      </p:pic>
      <p:sp>
        <p:nvSpPr>
          <p:cNvPr id="11" name="正方形/長方形 10">
            <a:extLst>
              <a:ext uri="{FF2B5EF4-FFF2-40B4-BE49-F238E27FC236}">
                <a16:creationId xmlns:a16="http://schemas.microsoft.com/office/drawing/2014/main" id="{4BD8894C-437D-5AA6-FAA0-05AEA60FA04B}"/>
              </a:ext>
            </a:extLst>
          </p:cNvPr>
          <p:cNvSpPr/>
          <p:nvPr/>
        </p:nvSpPr>
        <p:spPr>
          <a:xfrm>
            <a:off x="6372665" y="5852160"/>
            <a:ext cx="2082018" cy="61897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08574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・コンフリクト時の対応</a:t>
              </a:r>
              <a:endParaRPr lang="ja-JP" altLang="en-US" sz="2800" dirty="0">
                <a:solidFill>
                  <a:schemeClr val="bg1"/>
                </a:solidFill>
              </a:endParaRPr>
            </a:p>
          </p:txBody>
        </p:sp>
      </p:grpSp>
      <p:grpSp>
        <p:nvGrpSpPr>
          <p:cNvPr id="21" name="グループ化 20">
            <a:extLst>
              <a:ext uri="{FF2B5EF4-FFF2-40B4-BE49-F238E27FC236}">
                <a16:creationId xmlns:a16="http://schemas.microsoft.com/office/drawing/2014/main" id="{CC41FE75-1E5A-7CD2-F65C-00F8D5B6A09B}"/>
              </a:ext>
            </a:extLst>
          </p:cNvPr>
          <p:cNvGrpSpPr/>
          <p:nvPr/>
        </p:nvGrpSpPr>
        <p:grpSpPr>
          <a:xfrm>
            <a:off x="848122" y="2802219"/>
            <a:ext cx="11113104" cy="4093034"/>
            <a:chOff x="848122" y="2612210"/>
            <a:chExt cx="11113105" cy="4209510"/>
          </a:xfrm>
        </p:grpSpPr>
        <p:pic>
          <p:nvPicPr>
            <p:cNvPr id="3" name="図 2"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51FD3782-D6EB-2DB0-3247-3E5E3DFFDB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122" y="2612210"/>
              <a:ext cx="11113105" cy="4209510"/>
            </a:xfrm>
            <a:prstGeom prst="rect">
              <a:avLst/>
            </a:prstGeom>
            <a:ln>
              <a:noFill/>
            </a:ln>
            <a:effectLst>
              <a:outerShdw blurRad="292100" dist="139700" dir="2700000" algn="tl" rotWithShape="0">
                <a:srgbClr val="333333">
                  <a:alpha val="65000"/>
                </a:srgbClr>
              </a:outerShdw>
            </a:effectLst>
          </p:spPr>
        </p:pic>
        <p:sp>
          <p:nvSpPr>
            <p:cNvPr id="6" name="正方形/長方形 5">
              <a:extLst>
                <a:ext uri="{FF2B5EF4-FFF2-40B4-BE49-F238E27FC236}">
                  <a16:creationId xmlns:a16="http://schemas.microsoft.com/office/drawing/2014/main" id="{D188D287-215A-3883-0B4A-1C3886B89531}"/>
                </a:ext>
              </a:extLst>
            </p:cNvPr>
            <p:cNvSpPr/>
            <p:nvPr/>
          </p:nvSpPr>
          <p:spPr>
            <a:xfrm>
              <a:off x="8306477" y="5641199"/>
              <a:ext cx="2821067" cy="369277"/>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B932F32F-D195-2E5C-38BD-3172CCBB97BB}"/>
                </a:ext>
              </a:extLst>
            </p:cNvPr>
            <p:cNvSpPr/>
            <p:nvPr/>
          </p:nvSpPr>
          <p:spPr>
            <a:xfrm>
              <a:off x="8306477" y="6036406"/>
              <a:ext cx="3355640" cy="369277"/>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B1AB3C9-C356-FC2F-09BE-9A75B3C78B52}"/>
                </a:ext>
              </a:extLst>
            </p:cNvPr>
            <p:cNvSpPr/>
            <p:nvPr/>
          </p:nvSpPr>
          <p:spPr>
            <a:xfrm>
              <a:off x="7674994" y="4301121"/>
              <a:ext cx="631483" cy="59388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B85D2AC0-0262-C6AA-9345-BDC74CA44260}"/>
              </a:ext>
            </a:extLst>
          </p:cNvPr>
          <p:cNvGrpSpPr/>
          <p:nvPr/>
        </p:nvGrpSpPr>
        <p:grpSpPr>
          <a:xfrm>
            <a:off x="848122" y="614958"/>
            <a:ext cx="11368237" cy="1824490"/>
            <a:chOff x="848122" y="726395"/>
            <a:chExt cx="11368237" cy="182449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2" y="726395"/>
              <a:ext cx="11368237" cy="400110"/>
            </a:xfrm>
            <a:prstGeom prst="rect">
              <a:avLst/>
            </a:prstGeom>
            <a:noFill/>
          </p:spPr>
          <p:txBody>
            <a:bodyPr wrap="square" rtlCol="0">
              <a:spAutoFit/>
            </a:bodyPr>
            <a:lstStyle/>
            <a:p>
              <a:r>
                <a:rPr kumimoji="1" lang="ja-JP" altLang="en-US" sz="2000" dirty="0"/>
                <a:t>・</a:t>
              </a:r>
              <a:r>
                <a:rPr kumimoji="1" lang="en-US" altLang="ja-JP" sz="2000" dirty="0"/>
                <a:t>[Fetch]</a:t>
              </a:r>
              <a:r>
                <a:rPr kumimoji="1" lang="ja-JP" altLang="en-US" sz="2000" dirty="0"/>
                <a:t>をクリック後、もう一度プッシュします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2" y="1094706"/>
              <a:ext cx="6363554" cy="400110"/>
            </a:xfrm>
            <a:prstGeom prst="rect">
              <a:avLst/>
            </a:prstGeom>
            <a:noFill/>
          </p:spPr>
          <p:txBody>
            <a:bodyPr wrap="square" rtlCol="0">
              <a:spAutoFit/>
            </a:bodyPr>
            <a:lstStyle/>
            <a:p>
              <a:r>
                <a:rPr kumimoji="1" lang="ja-JP" altLang="en-US" sz="2000" dirty="0"/>
                <a:t>・すると下のような画面が出てきます</a:t>
              </a:r>
              <a:endParaRPr kumimoji="1" lang="en-US" altLang="ja-JP" sz="2000" dirty="0"/>
            </a:p>
          </p:txBody>
        </p:sp>
        <p:sp>
          <p:nvSpPr>
            <p:cNvPr id="8" name="テキスト ボックス 7">
              <a:extLst>
                <a:ext uri="{FF2B5EF4-FFF2-40B4-BE49-F238E27FC236}">
                  <a16:creationId xmlns:a16="http://schemas.microsoft.com/office/drawing/2014/main" id="{A668CC0F-E1EA-5E22-8D7F-A196AA479DC6}"/>
                </a:ext>
              </a:extLst>
            </p:cNvPr>
            <p:cNvSpPr txBox="1"/>
            <p:nvPr/>
          </p:nvSpPr>
          <p:spPr>
            <a:xfrm>
              <a:off x="848122" y="1426006"/>
              <a:ext cx="11113104" cy="400110"/>
            </a:xfrm>
            <a:prstGeom prst="rect">
              <a:avLst/>
            </a:prstGeom>
            <a:noFill/>
          </p:spPr>
          <p:txBody>
            <a:bodyPr wrap="square" rtlCol="0">
              <a:spAutoFit/>
            </a:bodyPr>
            <a:lstStyle/>
            <a:p>
              <a:r>
                <a:rPr kumimoji="1" lang="ja-JP" altLang="en-US" sz="2000" dirty="0"/>
                <a:t>・赤枠のボタンをクリックすると青や紫の枠で囲まれた項目などが出てきます</a:t>
              </a:r>
              <a:endParaRPr kumimoji="1" lang="en-US" altLang="ja-JP" sz="2000" dirty="0"/>
            </a:p>
          </p:txBody>
        </p:sp>
        <p:sp>
          <p:nvSpPr>
            <p:cNvPr id="13" name="テキスト ボックス 12">
              <a:extLst>
                <a:ext uri="{FF2B5EF4-FFF2-40B4-BE49-F238E27FC236}">
                  <a16:creationId xmlns:a16="http://schemas.microsoft.com/office/drawing/2014/main" id="{72F35BEE-779C-9DC7-AC16-125A0C791EB9}"/>
                </a:ext>
              </a:extLst>
            </p:cNvPr>
            <p:cNvSpPr txBox="1"/>
            <p:nvPr/>
          </p:nvSpPr>
          <p:spPr>
            <a:xfrm>
              <a:off x="848122" y="1761968"/>
              <a:ext cx="11113104" cy="400110"/>
            </a:xfrm>
            <a:prstGeom prst="rect">
              <a:avLst/>
            </a:prstGeom>
            <a:noFill/>
          </p:spPr>
          <p:txBody>
            <a:bodyPr wrap="square" rtlCol="0">
              <a:spAutoFit/>
            </a:bodyPr>
            <a:lstStyle/>
            <a:p>
              <a:r>
                <a:rPr kumimoji="1" lang="ja-JP" altLang="en-US" sz="2000" dirty="0"/>
                <a:t>・青枠はコンフリクトした際に今プッシュしようとしている内容に上書きます</a:t>
              </a:r>
              <a:endParaRPr kumimoji="1" lang="en-US" altLang="ja-JP" sz="2000" dirty="0"/>
            </a:p>
          </p:txBody>
        </p:sp>
        <p:sp>
          <p:nvSpPr>
            <p:cNvPr id="20" name="テキスト ボックス 19">
              <a:extLst>
                <a:ext uri="{FF2B5EF4-FFF2-40B4-BE49-F238E27FC236}">
                  <a16:creationId xmlns:a16="http://schemas.microsoft.com/office/drawing/2014/main" id="{950EF8EA-4F74-5CFB-D3A1-36CD3F2EDA16}"/>
                </a:ext>
              </a:extLst>
            </p:cNvPr>
            <p:cNvSpPr txBox="1"/>
            <p:nvPr/>
          </p:nvSpPr>
          <p:spPr>
            <a:xfrm>
              <a:off x="848122" y="2150775"/>
              <a:ext cx="11113104" cy="400110"/>
            </a:xfrm>
            <a:prstGeom prst="rect">
              <a:avLst/>
            </a:prstGeom>
            <a:noFill/>
          </p:spPr>
          <p:txBody>
            <a:bodyPr wrap="square" rtlCol="0">
              <a:spAutoFit/>
            </a:bodyPr>
            <a:lstStyle/>
            <a:p>
              <a:r>
                <a:rPr kumimoji="1" lang="ja-JP" altLang="en-US" sz="2000" dirty="0"/>
                <a:t>・紫枠はコンフリクトした際にすでにプッシュされている内容のままにします</a:t>
              </a:r>
              <a:endParaRPr kumimoji="1" lang="en-US" altLang="ja-JP" sz="2000" dirty="0"/>
            </a:p>
          </p:txBody>
        </p:sp>
      </p:grpSp>
      <p:sp>
        <p:nvSpPr>
          <p:cNvPr id="23" name="テキスト ボックス 22">
            <a:extLst>
              <a:ext uri="{FF2B5EF4-FFF2-40B4-BE49-F238E27FC236}">
                <a16:creationId xmlns:a16="http://schemas.microsoft.com/office/drawing/2014/main" id="{A73C0894-0948-D7F2-698A-1F618E307048}"/>
              </a:ext>
            </a:extLst>
          </p:cNvPr>
          <p:cNvSpPr txBox="1"/>
          <p:nvPr/>
        </p:nvSpPr>
        <p:spPr>
          <a:xfrm>
            <a:off x="848122" y="2413412"/>
            <a:ext cx="10518573" cy="400110"/>
          </a:xfrm>
          <a:prstGeom prst="rect">
            <a:avLst/>
          </a:prstGeom>
          <a:noFill/>
        </p:spPr>
        <p:txBody>
          <a:bodyPr wrap="square" rtlCol="0">
            <a:spAutoFit/>
          </a:bodyPr>
          <a:lstStyle/>
          <a:p>
            <a:r>
              <a:rPr kumimoji="1" lang="ja-JP" altLang="en-US" sz="2000" dirty="0"/>
              <a:t>・</a:t>
            </a:r>
            <a:r>
              <a:rPr kumimoji="1" lang="en-US" altLang="ja-JP" sz="2000" dirty="0"/>
              <a:t>[Continue merge]</a:t>
            </a:r>
            <a:r>
              <a:rPr kumimoji="1" lang="ja-JP" altLang="en-US" sz="2000" dirty="0"/>
              <a:t>をクリックし、再びプッシュすることでコンフリクト解消です</a:t>
            </a:r>
            <a:r>
              <a:rPr kumimoji="1" lang="en-US" altLang="ja-JP" sz="2000" dirty="0"/>
              <a:t>!</a:t>
            </a:r>
          </a:p>
        </p:txBody>
      </p:sp>
    </p:spTree>
    <p:extLst>
      <p:ext uri="{BB962C8B-B14F-4D97-AF65-F5344CB8AC3E}">
        <p14:creationId xmlns:p14="http://schemas.microsoft.com/office/powerpoint/2010/main" val="190779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590851" y="2754079"/>
            <a:ext cx="13373701" cy="1349842"/>
          </a:xfrm>
        </p:spPr>
        <p:txBody>
          <a:bodyPr anchor="b">
            <a:normAutofit/>
          </a:bodyPr>
          <a:lstStyle/>
          <a:p>
            <a:r>
              <a:rPr lang="ja-JP" altLang="en-US" sz="7200" dirty="0"/>
              <a:t>ブランチを使ってみよう</a:t>
            </a:r>
            <a:r>
              <a:rPr lang="en-US" altLang="ja-JP" sz="7200" dirty="0"/>
              <a:t>!</a:t>
            </a:r>
            <a:endParaRPr lang="ja-JP" altLang="en-US" sz="72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026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6937" y="670538"/>
            <a:ext cx="11368237" cy="400110"/>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r>
              <a:rPr kumimoji="1" lang="en-US" altLang="ja-JP" sz="2000" dirty="0"/>
              <a:t>[New branch]</a:t>
            </a:r>
            <a:r>
              <a:rPr kumimoji="1" lang="ja-JP" altLang="en-US" sz="2000" dirty="0"/>
              <a:t>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EADFBAD1-530B-BBEA-765D-ABBD9CEBA5F6}"/>
              </a:ext>
            </a:extLst>
          </p:cNvPr>
          <p:cNvPicPr>
            <a:picLocks noChangeAspect="1"/>
          </p:cNvPicPr>
          <p:nvPr/>
        </p:nvPicPr>
        <p:blipFill rotWithShape="1">
          <a:blip r:embed="rId2">
            <a:extLst>
              <a:ext uri="{28A0092B-C50C-407E-A947-70E740481C1C}">
                <a14:useLocalDpi xmlns:a14="http://schemas.microsoft.com/office/drawing/2010/main" val="0"/>
              </a:ext>
            </a:extLst>
          </a:blip>
          <a:srcRect r="57423" b="33941"/>
          <a:stretch/>
        </p:blipFill>
        <p:spPr>
          <a:xfrm>
            <a:off x="705501" y="2092250"/>
            <a:ext cx="5190978" cy="4528124"/>
          </a:xfrm>
          <a:prstGeom prst="rect">
            <a:avLst/>
          </a:prstGeom>
          <a:ln>
            <a:noFill/>
          </a:ln>
          <a:effectLst>
            <a:outerShdw blurRad="292100" dist="139700" dir="2700000" algn="tl" rotWithShape="0">
              <a:srgbClr val="333333">
                <a:alpha val="65000"/>
              </a:srgbClr>
            </a:outerShdw>
          </a:effectLst>
        </p:spPr>
      </p:pic>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90C607D6-0BB7-07BF-04C2-9D17F21C8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930" y="2421444"/>
            <a:ext cx="4914701" cy="3139948"/>
          </a:xfrm>
          <a:prstGeom prst="rect">
            <a:avLst/>
          </a:prstGeom>
          <a:ln>
            <a:noFill/>
          </a:ln>
          <a:effectLst>
            <a:outerShdw blurRad="292100" dist="139700" dir="2700000" algn="tl" rotWithShape="0">
              <a:srgbClr val="333333">
                <a:alpha val="65000"/>
              </a:srgbClr>
            </a:outerShdw>
          </a:effectLst>
        </p:spPr>
      </p:pic>
      <p:sp>
        <p:nvSpPr>
          <p:cNvPr id="8" name="テキスト ボックス 7">
            <a:extLst>
              <a:ext uri="{FF2B5EF4-FFF2-40B4-BE49-F238E27FC236}">
                <a16:creationId xmlns:a16="http://schemas.microsoft.com/office/drawing/2014/main" id="{68D2CC0E-0A1C-6FAB-1798-41D3A44EFC7F}"/>
              </a:ext>
            </a:extLst>
          </p:cNvPr>
          <p:cNvSpPr txBox="1"/>
          <p:nvPr/>
        </p:nvSpPr>
        <p:spPr>
          <a:xfrm>
            <a:off x="6096000" y="3556826"/>
            <a:ext cx="1245848" cy="1200329"/>
          </a:xfrm>
          <a:prstGeom prst="rect">
            <a:avLst/>
          </a:prstGeom>
          <a:noFill/>
        </p:spPr>
        <p:txBody>
          <a:bodyPr wrap="square" rtlCol="0">
            <a:spAutoFit/>
          </a:bodyPr>
          <a:lstStyle/>
          <a:p>
            <a:r>
              <a:rPr kumimoji="1" lang="ja-JP" altLang="en-US" sz="7200" dirty="0"/>
              <a:t>➡</a:t>
            </a:r>
            <a:endParaRPr kumimoji="1" lang="en-US" altLang="ja-JP" sz="7200" dirty="0"/>
          </a:p>
        </p:txBody>
      </p:sp>
      <p:sp>
        <p:nvSpPr>
          <p:cNvPr id="12" name="テキスト ボックス 11">
            <a:extLst>
              <a:ext uri="{FF2B5EF4-FFF2-40B4-BE49-F238E27FC236}">
                <a16:creationId xmlns:a16="http://schemas.microsoft.com/office/drawing/2014/main" id="{86DFF1C5-BF98-9792-1E92-E216A9D9B30D}"/>
              </a:ext>
            </a:extLst>
          </p:cNvPr>
          <p:cNvSpPr txBox="1"/>
          <p:nvPr/>
        </p:nvSpPr>
        <p:spPr>
          <a:xfrm>
            <a:off x="1016936" y="1109600"/>
            <a:ext cx="11368237" cy="400110"/>
          </a:xfrm>
          <a:prstGeom prst="rect">
            <a:avLst/>
          </a:prstGeom>
          <a:noFill/>
        </p:spPr>
        <p:txBody>
          <a:bodyPr wrap="square" rtlCol="0">
            <a:spAutoFit/>
          </a:bodyPr>
          <a:lstStyle/>
          <a:p>
            <a:r>
              <a:rPr kumimoji="1" lang="ja-JP" altLang="en-US" sz="2000" dirty="0"/>
              <a:t>・</a:t>
            </a:r>
            <a:r>
              <a:rPr kumimoji="1" lang="en-US" altLang="ja-JP" sz="2000" dirty="0"/>
              <a:t>[Name]</a:t>
            </a:r>
            <a:r>
              <a:rPr kumimoji="1" lang="ja-JP" altLang="en-US" sz="2000" dirty="0"/>
              <a:t>にブランチの名前を入力して</a:t>
            </a:r>
            <a:r>
              <a:rPr kumimoji="1" lang="en-US" altLang="ja-JP" sz="2000" dirty="0"/>
              <a:t>[Create branch]</a:t>
            </a:r>
            <a:r>
              <a:rPr kumimoji="1" lang="ja-JP" altLang="en-US" sz="2000" dirty="0"/>
              <a:t>をクリック</a:t>
            </a:r>
            <a:endParaRPr kumimoji="1" lang="en-US" altLang="ja-JP" sz="2000" dirty="0"/>
          </a:p>
        </p:txBody>
      </p:sp>
      <p:sp>
        <p:nvSpPr>
          <p:cNvPr id="13" name="テキスト ボックス 12">
            <a:extLst>
              <a:ext uri="{FF2B5EF4-FFF2-40B4-BE49-F238E27FC236}">
                <a16:creationId xmlns:a16="http://schemas.microsoft.com/office/drawing/2014/main" id="{CEF3BA58-39C6-85B5-93B5-77720679A274}"/>
              </a:ext>
            </a:extLst>
          </p:cNvPr>
          <p:cNvSpPr txBox="1"/>
          <p:nvPr/>
        </p:nvSpPr>
        <p:spPr>
          <a:xfrm>
            <a:off x="1016935" y="1545991"/>
            <a:ext cx="11368237" cy="400110"/>
          </a:xfrm>
          <a:prstGeom prst="rect">
            <a:avLst/>
          </a:prstGeom>
          <a:noFill/>
        </p:spPr>
        <p:txBody>
          <a:bodyPr wrap="square" rtlCol="0">
            <a:spAutoFit/>
          </a:bodyPr>
          <a:lstStyle/>
          <a:p>
            <a:r>
              <a:rPr kumimoji="1" lang="ja-JP" altLang="en-US" sz="2000" dirty="0"/>
              <a:t>・これでブランチの完成です</a:t>
            </a:r>
            <a:r>
              <a:rPr kumimoji="1" lang="en-US" altLang="ja-JP" sz="2000" dirty="0"/>
              <a:t>!</a:t>
            </a:r>
          </a:p>
        </p:txBody>
      </p:sp>
      <p:sp>
        <p:nvSpPr>
          <p:cNvPr id="20" name="正方形/長方形 19">
            <a:extLst>
              <a:ext uri="{FF2B5EF4-FFF2-40B4-BE49-F238E27FC236}">
                <a16:creationId xmlns:a16="http://schemas.microsoft.com/office/drawing/2014/main" id="{A9E168FC-A528-2690-E475-3310015FCBCF}"/>
              </a:ext>
            </a:extLst>
          </p:cNvPr>
          <p:cNvSpPr/>
          <p:nvPr/>
        </p:nvSpPr>
        <p:spPr>
          <a:xfrm>
            <a:off x="2614860" y="1963833"/>
            <a:ext cx="3152894" cy="46565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CB4F5904-8D6A-4B7D-B893-9A1DCC1BFDC6}"/>
              </a:ext>
            </a:extLst>
          </p:cNvPr>
          <p:cNvSpPr/>
          <p:nvPr/>
        </p:nvSpPr>
        <p:spPr>
          <a:xfrm>
            <a:off x="7271388" y="3235569"/>
            <a:ext cx="4773783" cy="88626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76F7C0D6-2715-91AB-40F6-290095197AA1}"/>
              </a:ext>
            </a:extLst>
          </p:cNvPr>
          <p:cNvSpPr/>
          <p:nvPr/>
        </p:nvSpPr>
        <p:spPr>
          <a:xfrm>
            <a:off x="8646300" y="4840425"/>
            <a:ext cx="1805996" cy="5700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03654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グループ化 21">
            <a:extLst>
              <a:ext uri="{FF2B5EF4-FFF2-40B4-BE49-F238E27FC236}">
                <a16:creationId xmlns:a16="http://schemas.microsoft.com/office/drawing/2014/main" id="{79B5C13E-B494-7C68-3866-611481BDF587}"/>
              </a:ext>
            </a:extLst>
          </p:cNvPr>
          <p:cNvGrpSpPr/>
          <p:nvPr/>
        </p:nvGrpSpPr>
        <p:grpSpPr>
          <a:xfrm>
            <a:off x="194741" y="634257"/>
            <a:ext cx="4360985" cy="3123414"/>
            <a:chOff x="996262" y="3724207"/>
            <a:chExt cx="4360985" cy="3123414"/>
          </a:xfrm>
        </p:grpSpPr>
        <p:pic>
          <p:nvPicPr>
            <p:cNvPr id="6" name="図 5" descr="コンピューターのスクリーンショット&#10;&#10;自動的に生成された説明">
              <a:extLst>
                <a:ext uri="{FF2B5EF4-FFF2-40B4-BE49-F238E27FC236}">
                  <a16:creationId xmlns:a16="http://schemas.microsoft.com/office/drawing/2014/main" id="{949865E0-1423-234C-955E-3EE6481615AF}"/>
                </a:ext>
              </a:extLst>
            </p:cNvPr>
            <p:cNvPicPr>
              <a:picLocks noChangeAspect="1"/>
            </p:cNvPicPr>
            <p:nvPr/>
          </p:nvPicPr>
          <p:blipFill rotWithShape="1">
            <a:blip r:embed="rId2">
              <a:extLst>
                <a:ext uri="{28A0092B-C50C-407E-A947-70E740481C1C}">
                  <a14:useLocalDpi xmlns:a14="http://schemas.microsoft.com/office/drawing/2010/main" val="0"/>
                </a:ext>
              </a:extLst>
            </a:blip>
            <a:srcRect l="16770" t="-1" r="52954" b="61432"/>
            <a:stretch/>
          </p:blipFill>
          <p:spPr>
            <a:xfrm>
              <a:off x="996262" y="3724207"/>
              <a:ext cx="4360985" cy="3123414"/>
            </a:xfrm>
            <a:prstGeom prst="rect">
              <a:avLst/>
            </a:prstGeom>
            <a:ln>
              <a:noFill/>
            </a:ln>
            <a:effectLst>
              <a:outerShdw blurRad="292100" dist="139700" dir="2700000" algn="tl" rotWithShape="0">
                <a:srgbClr val="333333">
                  <a:alpha val="65000"/>
                </a:srgbClr>
              </a:outerShdw>
            </a:effectLst>
          </p:spPr>
        </p:pic>
        <p:sp>
          <p:nvSpPr>
            <p:cNvPr id="16" name="正方形/長方形 15">
              <a:extLst>
                <a:ext uri="{FF2B5EF4-FFF2-40B4-BE49-F238E27FC236}">
                  <a16:creationId xmlns:a16="http://schemas.microsoft.com/office/drawing/2014/main" id="{BF776905-B4A8-D059-7CB0-0918CB5C3797}"/>
                </a:ext>
              </a:extLst>
            </p:cNvPr>
            <p:cNvSpPr/>
            <p:nvPr/>
          </p:nvSpPr>
          <p:spPr>
            <a:xfrm>
              <a:off x="1204737" y="3966801"/>
              <a:ext cx="3944037" cy="285491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F28938C9-0A40-422C-EDE5-7B5C682E3032}"/>
              </a:ext>
            </a:extLst>
          </p:cNvPr>
          <p:cNvSpPr txBox="1"/>
          <p:nvPr/>
        </p:nvSpPr>
        <p:spPr>
          <a:xfrm>
            <a:off x="4764202" y="702935"/>
            <a:ext cx="5854638" cy="400110"/>
          </a:xfrm>
          <a:prstGeom prst="rect">
            <a:avLst/>
          </a:prstGeom>
          <a:noFill/>
        </p:spPr>
        <p:txBody>
          <a:bodyPr wrap="square" rtlCol="0">
            <a:spAutoFit/>
          </a:bodyPr>
          <a:lstStyle/>
          <a:p>
            <a:r>
              <a:rPr kumimoji="1" lang="ja-JP" altLang="en-US" sz="2000" dirty="0"/>
              <a:t>・ブランチができたので少し使ってみましょう</a:t>
            </a:r>
            <a:r>
              <a:rPr kumimoji="1" lang="en-US" altLang="ja-JP" sz="2000" dirty="0"/>
              <a:t>!</a:t>
            </a:r>
          </a:p>
        </p:txBody>
      </p:sp>
      <p:sp>
        <p:nvSpPr>
          <p:cNvPr id="10" name="テキスト ボックス 9">
            <a:extLst>
              <a:ext uri="{FF2B5EF4-FFF2-40B4-BE49-F238E27FC236}">
                <a16:creationId xmlns:a16="http://schemas.microsoft.com/office/drawing/2014/main" id="{2184EF74-A50E-DAC3-EC68-BA60E959CE92}"/>
              </a:ext>
            </a:extLst>
          </p:cNvPr>
          <p:cNvSpPr txBox="1"/>
          <p:nvPr/>
        </p:nvSpPr>
        <p:spPr>
          <a:xfrm>
            <a:off x="4764201" y="1147673"/>
            <a:ext cx="8099376" cy="707886"/>
          </a:xfrm>
          <a:prstGeom prst="rect">
            <a:avLst/>
          </a:prstGeom>
          <a:noFill/>
        </p:spPr>
        <p:txBody>
          <a:bodyPr wrap="square" rtlCol="0">
            <a:spAutoFit/>
          </a:bodyPr>
          <a:lstStyle/>
          <a:p>
            <a:r>
              <a:rPr kumimoji="1" lang="ja-JP" altLang="en-US" sz="2000" dirty="0"/>
              <a:t>・赤枠の</a:t>
            </a:r>
            <a:r>
              <a:rPr kumimoji="1" lang="en-US" altLang="ja-JP" sz="2000" dirty="0"/>
              <a:t>[Current branch]</a:t>
            </a:r>
            <a:r>
              <a:rPr kumimoji="1" lang="ja-JP" altLang="en-US" sz="2000" dirty="0"/>
              <a:t>をクリックするとブランチを変更</a:t>
            </a:r>
            <a:endParaRPr kumimoji="1" lang="en-US" altLang="ja-JP" sz="2000" dirty="0"/>
          </a:p>
          <a:p>
            <a:r>
              <a:rPr kumimoji="1" lang="ja-JP" altLang="en-US" sz="2000" dirty="0"/>
              <a:t>　できるので、そこで先ほど作成したブランチに切り替えます</a:t>
            </a:r>
            <a:endParaRPr kumimoji="1" lang="en-US" altLang="ja-JP" sz="2000" dirty="0"/>
          </a:p>
        </p:txBody>
      </p:sp>
      <p:sp>
        <p:nvSpPr>
          <p:cNvPr id="11" name="テキスト ボックス 10">
            <a:extLst>
              <a:ext uri="{FF2B5EF4-FFF2-40B4-BE49-F238E27FC236}">
                <a16:creationId xmlns:a16="http://schemas.microsoft.com/office/drawing/2014/main" id="{A449874F-76FB-21CC-FBAD-A4846FA1C309}"/>
              </a:ext>
            </a:extLst>
          </p:cNvPr>
          <p:cNvSpPr txBox="1"/>
          <p:nvPr/>
        </p:nvSpPr>
        <p:spPr>
          <a:xfrm>
            <a:off x="4764201" y="1889674"/>
            <a:ext cx="8610772" cy="707886"/>
          </a:xfrm>
          <a:prstGeom prst="rect">
            <a:avLst/>
          </a:prstGeom>
          <a:noFill/>
        </p:spPr>
        <p:txBody>
          <a:bodyPr wrap="square" rtlCol="0">
            <a:spAutoFit/>
          </a:bodyPr>
          <a:lstStyle/>
          <a:p>
            <a:r>
              <a:rPr kumimoji="1" lang="ja-JP" altLang="en-US" sz="2000" dirty="0"/>
              <a:t>・その後ローカルリポジトリを開き新しいテキストファイルを</a:t>
            </a:r>
            <a:endParaRPr kumimoji="1" lang="en-US" altLang="ja-JP" sz="2000" dirty="0"/>
          </a:p>
          <a:p>
            <a:r>
              <a:rPr kumimoji="1" lang="ja-JP" altLang="en-US" sz="2000" dirty="0"/>
              <a:t>　作成します</a:t>
            </a:r>
            <a:endParaRPr kumimoji="1" lang="en-US" altLang="ja-JP" sz="2000" dirty="0"/>
          </a:p>
        </p:txBody>
      </p:sp>
      <p:sp>
        <p:nvSpPr>
          <p:cNvPr id="12" name="テキスト ボックス 11">
            <a:extLst>
              <a:ext uri="{FF2B5EF4-FFF2-40B4-BE49-F238E27FC236}">
                <a16:creationId xmlns:a16="http://schemas.microsoft.com/office/drawing/2014/main" id="{468C0774-A6C0-977B-6103-64F45AD7C6AD}"/>
              </a:ext>
            </a:extLst>
          </p:cNvPr>
          <p:cNvSpPr txBox="1"/>
          <p:nvPr/>
        </p:nvSpPr>
        <p:spPr>
          <a:xfrm>
            <a:off x="4749687" y="2631675"/>
            <a:ext cx="11368237" cy="707886"/>
          </a:xfrm>
          <a:prstGeom prst="rect">
            <a:avLst/>
          </a:prstGeom>
          <a:noFill/>
        </p:spPr>
        <p:txBody>
          <a:bodyPr wrap="square" rtlCol="0">
            <a:spAutoFit/>
          </a:bodyPr>
          <a:lstStyle/>
          <a:p>
            <a:r>
              <a:rPr kumimoji="1" lang="ja-JP" altLang="en-US" sz="2000" dirty="0"/>
              <a:t>・</a:t>
            </a:r>
            <a:r>
              <a:rPr kumimoji="1" lang="en-US" altLang="ja-JP" sz="2000" dirty="0"/>
              <a:t>Git</a:t>
            </a:r>
            <a:r>
              <a:rPr kumimoji="1" lang="ja-JP" altLang="en-US" sz="2000" dirty="0"/>
              <a:t>の画面に戻りコミット・プッシュを行い、</a:t>
            </a:r>
            <a:endParaRPr kumimoji="1" lang="en-US" altLang="ja-JP" sz="2000" dirty="0"/>
          </a:p>
          <a:p>
            <a:r>
              <a:rPr kumimoji="1" lang="ja-JP" altLang="en-US" sz="2000" dirty="0"/>
              <a:t>　</a:t>
            </a:r>
            <a:r>
              <a:rPr kumimoji="1" lang="en-US" altLang="ja-JP" sz="2000" dirty="0"/>
              <a:t>main</a:t>
            </a:r>
            <a:r>
              <a:rPr kumimoji="1" lang="ja-JP" altLang="en-US" sz="2000" dirty="0"/>
              <a:t>のブランチに切り替えてみましょう</a:t>
            </a:r>
            <a:endParaRPr kumimoji="1" lang="en-US" altLang="ja-JP" sz="2000" dirty="0"/>
          </a:p>
        </p:txBody>
      </p:sp>
      <p:sp>
        <p:nvSpPr>
          <p:cNvPr id="13" name="テキスト ボックス 12">
            <a:extLst>
              <a:ext uri="{FF2B5EF4-FFF2-40B4-BE49-F238E27FC236}">
                <a16:creationId xmlns:a16="http://schemas.microsoft.com/office/drawing/2014/main" id="{DFCC328E-D67F-554E-512F-7C9DDDE812FC}"/>
              </a:ext>
            </a:extLst>
          </p:cNvPr>
          <p:cNvSpPr txBox="1"/>
          <p:nvPr/>
        </p:nvSpPr>
        <p:spPr>
          <a:xfrm>
            <a:off x="4764201" y="3274528"/>
            <a:ext cx="11368237" cy="707886"/>
          </a:xfrm>
          <a:prstGeom prst="rect">
            <a:avLst/>
          </a:prstGeom>
          <a:noFill/>
        </p:spPr>
        <p:txBody>
          <a:bodyPr wrap="square" rtlCol="0">
            <a:spAutoFit/>
          </a:bodyPr>
          <a:lstStyle/>
          <a:p>
            <a:r>
              <a:rPr kumimoji="1" lang="ja-JP" altLang="en-US" sz="2000" dirty="0"/>
              <a:t>・そしてもう一度ローカルリポジトリを開いてみると</a:t>
            </a:r>
            <a:endParaRPr kumimoji="1" lang="en-US" altLang="ja-JP" sz="2000" dirty="0"/>
          </a:p>
          <a:p>
            <a:r>
              <a:rPr kumimoji="1" lang="ja-JP" altLang="en-US" sz="2000" dirty="0"/>
              <a:t>　先ほど作ったファイルがなくなっていると思います。</a:t>
            </a:r>
            <a:endParaRPr kumimoji="1" lang="en-US" altLang="ja-JP" sz="2000" dirty="0"/>
          </a:p>
        </p:txBody>
      </p:sp>
      <p:sp>
        <p:nvSpPr>
          <p:cNvPr id="15" name="テキスト ボックス 14">
            <a:extLst>
              <a:ext uri="{FF2B5EF4-FFF2-40B4-BE49-F238E27FC236}">
                <a16:creationId xmlns:a16="http://schemas.microsoft.com/office/drawing/2014/main" id="{6613F1AD-5FF3-A61D-115F-43032D6F9FB7}"/>
              </a:ext>
            </a:extLst>
          </p:cNvPr>
          <p:cNvSpPr txBox="1"/>
          <p:nvPr/>
        </p:nvSpPr>
        <p:spPr>
          <a:xfrm>
            <a:off x="4764201" y="3912000"/>
            <a:ext cx="11368237" cy="400110"/>
          </a:xfrm>
          <a:prstGeom prst="rect">
            <a:avLst/>
          </a:prstGeom>
          <a:noFill/>
        </p:spPr>
        <p:txBody>
          <a:bodyPr wrap="square" rtlCol="0">
            <a:spAutoFit/>
          </a:bodyPr>
          <a:lstStyle/>
          <a:p>
            <a:r>
              <a:rPr kumimoji="1" lang="ja-JP" altLang="en-US" sz="2000" dirty="0"/>
              <a:t>・これがブランチの機能です</a:t>
            </a:r>
            <a:endParaRPr kumimoji="1" lang="en-US" altLang="ja-JP" sz="2000" dirty="0"/>
          </a:p>
        </p:txBody>
      </p:sp>
      <p:grpSp>
        <p:nvGrpSpPr>
          <p:cNvPr id="23" name="グループ化 22">
            <a:extLst>
              <a:ext uri="{FF2B5EF4-FFF2-40B4-BE49-F238E27FC236}">
                <a16:creationId xmlns:a16="http://schemas.microsoft.com/office/drawing/2014/main" id="{E4A997A1-58FC-C6D5-F948-E208E3C0B744}"/>
              </a:ext>
            </a:extLst>
          </p:cNvPr>
          <p:cNvGrpSpPr/>
          <p:nvPr/>
        </p:nvGrpSpPr>
        <p:grpSpPr>
          <a:xfrm>
            <a:off x="403216" y="4305153"/>
            <a:ext cx="6283503" cy="1200329"/>
            <a:chOff x="5621992" y="4621054"/>
            <a:chExt cx="6283503" cy="1200329"/>
          </a:xfrm>
        </p:grpSpPr>
        <p:pic>
          <p:nvPicPr>
            <p:cNvPr id="4" name="図 3" descr="グラフィカル ユーザー インターフェイス, テキスト, アプリケーション&#10;&#10;自動的に生成された説明">
              <a:extLst>
                <a:ext uri="{FF2B5EF4-FFF2-40B4-BE49-F238E27FC236}">
                  <a16:creationId xmlns:a16="http://schemas.microsoft.com/office/drawing/2014/main" id="{BEB418B0-7667-3109-62A4-1EDD05DE4755}"/>
                </a:ext>
              </a:extLst>
            </p:cNvPr>
            <p:cNvPicPr>
              <a:picLocks noChangeAspect="1"/>
            </p:cNvPicPr>
            <p:nvPr/>
          </p:nvPicPr>
          <p:blipFill rotWithShape="1">
            <a:blip r:embed="rId3">
              <a:extLst>
                <a:ext uri="{28A0092B-C50C-407E-A947-70E740481C1C}">
                  <a14:useLocalDpi xmlns:a14="http://schemas.microsoft.com/office/drawing/2010/main" val="0"/>
                </a:ext>
              </a:extLst>
            </a:blip>
            <a:srcRect l="18449" r="47043" b="88275"/>
            <a:stretch/>
          </p:blipFill>
          <p:spPr>
            <a:xfrm>
              <a:off x="5621992" y="4621054"/>
              <a:ext cx="6283503" cy="1200329"/>
            </a:xfrm>
            <a:prstGeom prst="rect">
              <a:avLst/>
            </a:prstGeom>
            <a:ln>
              <a:noFill/>
            </a:ln>
            <a:effectLst>
              <a:outerShdw blurRad="292100" dist="139700" dir="2700000" algn="tl" rotWithShape="0">
                <a:srgbClr val="333333">
                  <a:alpha val="65000"/>
                </a:srgbClr>
              </a:outerShdw>
            </a:effectLst>
          </p:spPr>
        </p:pic>
        <p:sp>
          <p:nvSpPr>
            <p:cNvPr id="20" name="正方形/長方形 19">
              <a:extLst>
                <a:ext uri="{FF2B5EF4-FFF2-40B4-BE49-F238E27FC236}">
                  <a16:creationId xmlns:a16="http://schemas.microsoft.com/office/drawing/2014/main" id="{96CCBF78-B361-8651-64AD-E40EACD45535}"/>
                </a:ext>
              </a:extLst>
            </p:cNvPr>
            <p:cNvSpPr/>
            <p:nvPr/>
          </p:nvSpPr>
          <p:spPr>
            <a:xfrm>
              <a:off x="8571576" y="5035078"/>
              <a:ext cx="3189014" cy="675249"/>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ボックス 20">
            <a:extLst>
              <a:ext uri="{FF2B5EF4-FFF2-40B4-BE49-F238E27FC236}">
                <a16:creationId xmlns:a16="http://schemas.microsoft.com/office/drawing/2014/main" id="{F562671E-0621-58B0-9AD1-6E2B6D7E4FE3}"/>
              </a:ext>
            </a:extLst>
          </p:cNvPr>
          <p:cNvSpPr txBox="1"/>
          <p:nvPr/>
        </p:nvSpPr>
        <p:spPr>
          <a:xfrm>
            <a:off x="403216" y="5581039"/>
            <a:ext cx="11368237" cy="400110"/>
          </a:xfrm>
          <a:prstGeom prst="rect">
            <a:avLst/>
          </a:prstGeom>
          <a:noFill/>
        </p:spPr>
        <p:txBody>
          <a:bodyPr wrap="square" rtlCol="0">
            <a:spAutoFit/>
          </a:bodyPr>
          <a:lstStyle/>
          <a:p>
            <a:r>
              <a:rPr kumimoji="1" lang="en-US" altLang="ja-JP" sz="2000" b="1" dirty="0">
                <a:solidFill>
                  <a:srgbClr val="00B0F0"/>
                </a:solidFill>
              </a:rPr>
              <a:t>※</a:t>
            </a:r>
            <a:r>
              <a:rPr kumimoji="1" lang="ja-JP" altLang="en-US" sz="2000" b="1" dirty="0">
                <a:solidFill>
                  <a:srgbClr val="00B0F0"/>
                </a:solidFill>
              </a:rPr>
              <a:t>プッシュは文字が前回の時と変わっていますが、同じやり方で大丈夫です</a:t>
            </a:r>
            <a:endParaRPr kumimoji="1" lang="en-US" altLang="ja-JP" sz="2000" b="1" dirty="0">
              <a:solidFill>
                <a:srgbClr val="00B0F0"/>
              </a:solidFill>
            </a:endParaRPr>
          </a:p>
        </p:txBody>
      </p:sp>
    </p:spTree>
    <p:extLst>
      <p:ext uri="{BB962C8B-B14F-4D97-AF65-F5344CB8AC3E}">
        <p14:creationId xmlns:p14="http://schemas.microsoft.com/office/powerpoint/2010/main" val="23449540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5863769" y="742519"/>
            <a:ext cx="6205818" cy="400110"/>
          </a:xfrm>
          <a:prstGeom prst="rect">
            <a:avLst/>
          </a:prstGeom>
          <a:noFill/>
        </p:spPr>
        <p:txBody>
          <a:bodyPr wrap="square" rtlCol="0">
            <a:spAutoFit/>
          </a:bodyPr>
          <a:lstStyle/>
          <a:p>
            <a:r>
              <a:rPr kumimoji="1" lang="ja-JP" altLang="en-US" sz="2000" dirty="0"/>
              <a:t>・メインの内容をブランチにマージしてみましょう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pic>
        <p:nvPicPr>
          <p:cNvPr id="7" name="図 6" descr="コンピューターのスクリーンショット&#10;&#10;自動的に生成された説明">
            <a:extLst>
              <a:ext uri="{FF2B5EF4-FFF2-40B4-BE49-F238E27FC236}">
                <a16:creationId xmlns:a16="http://schemas.microsoft.com/office/drawing/2014/main" id="{97C3D94A-F18A-6FD8-A99B-774335D71A5A}"/>
              </a:ext>
            </a:extLst>
          </p:cNvPr>
          <p:cNvPicPr>
            <a:picLocks noChangeAspect="1"/>
          </p:cNvPicPr>
          <p:nvPr/>
        </p:nvPicPr>
        <p:blipFill rotWithShape="1">
          <a:blip r:embed="rId2">
            <a:extLst>
              <a:ext uri="{28A0092B-C50C-407E-A947-70E740481C1C}">
                <a14:useLocalDpi xmlns:a14="http://schemas.microsoft.com/office/drawing/2010/main" val="0"/>
              </a:ext>
            </a:extLst>
          </a:blip>
          <a:srcRect l="9524" r="58214" b="28722"/>
          <a:stretch/>
        </p:blipFill>
        <p:spPr>
          <a:xfrm>
            <a:off x="615896" y="670538"/>
            <a:ext cx="5247875" cy="6111288"/>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9E39B3A6-B51C-2788-7E47-4B8DC12F7DCD}"/>
              </a:ext>
            </a:extLst>
          </p:cNvPr>
          <p:cNvSpPr txBox="1"/>
          <p:nvPr/>
        </p:nvSpPr>
        <p:spPr>
          <a:xfrm>
            <a:off x="5863771" y="2732772"/>
            <a:ext cx="9747304" cy="707886"/>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endParaRPr kumimoji="1" lang="en-US" altLang="ja-JP" sz="2000" dirty="0"/>
          </a:p>
          <a:p>
            <a:r>
              <a:rPr kumimoji="1" lang="ja-JP" altLang="en-US" sz="2000" dirty="0"/>
              <a:t>　</a:t>
            </a:r>
            <a:r>
              <a:rPr kumimoji="1" lang="en-US" altLang="ja-JP" sz="2000" dirty="0"/>
              <a:t>[Update from main]</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A6907EBD-BECA-9B6D-0705-5769E47B772A}"/>
              </a:ext>
            </a:extLst>
          </p:cNvPr>
          <p:cNvSpPr txBox="1"/>
          <p:nvPr/>
        </p:nvSpPr>
        <p:spPr>
          <a:xfrm>
            <a:off x="5863771" y="3574010"/>
            <a:ext cx="9747304" cy="400110"/>
          </a:xfrm>
          <a:prstGeom prst="rect">
            <a:avLst/>
          </a:prstGeom>
          <a:noFill/>
        </p:spPr>
        <p:txBody>
          <a:bodyPr wrap="square" rtlCol="0">
            <a:spAutoFit/>
          </a:bodyPr>
          <a:lstStyle/>
          <a:p>
            <a:r>
              <a:rPr kumimoji="1" lang="ja-JP" altLang="en-US" sz="2000" dirty="0"/>
              <a:t>・これでメインの内容をブランチにマージできました</a:t>
            </a:r>
            <a:endParaRPr kumimoji="1" lang="en-US" altLang="ja-JP" sz="2000" dirty="0"/>
          </a:p>
        </p:txBody>
      </p:sp>
      <p:sp>
        <p:nvSpPr>
          <p:cNvPr id="12" name="正方形/長方形 11">
            <a:extLst>
              <a:ext uri="{FF2B5EF4-FFF2-40B4-BE49-F238E27FC236}">
                <a16:creationId xmlns:a16="http://schemas.microsoft.com/office/drawing/2014/main" id="{FB2971FB-CD01-3DE0-7341-C573610243BF}"/>
              </a:ext>
            </a:extLst>
          </p:cNvPr>
          <p:cNvSpPr/>
          <p:nvPr/>
        </p:nvSpPr>
        <p:spPr>
          <a:xfrm>
            <a:off x="1741715" y="503579"/>
            <a:ext cx="4049486" cy="611128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844B646-FC4C-E413-163E-5560A5D4001B}"/>
              </a:ext>
            </a:extLst>
          </p:cNvPr>
          <p:cNvSpPr txBox="1"/>
          <p:nvPr/>
        </p:nvSpPr>
        <p:spPr>
          <a:xfrm>
            <a:off x="5863771" y="1275981"/>
            <a:ext cx="6328229" cy="1323439"/>
          </a:xfrm>
          <a:prstGeom prst="rect">
            <a:avLst/>
          </a:prstGeom>
          <a:noFill/>
        </p:spPr>
        <p:txBody>
          <a:bodyPr wrap="square" rtlCol="0">
            <a:spAutoFit/>
          </a:bodyPr>
          <a:lstStyle/>
          <a:p>
            <a:r>
              <a:rPr kumimoji="1" lang="ja-JP" altLang="en-US" sz="2000" dirty="0"/>
              <a:t>・ブランチを</a:t>
            </a:r>
            <a:r>
              <a:rPr kumimoji="1" lang="en-US" altLang="ja-JP" sz="2000" dirty="0"/>
              <a:t>main</a:t>
            </a:r>
            <a:r>
              <a:rPr kumimoji="1" lang="ja-JP" altLang="en-US" sz="2000" dirty="0"/>
              <a:t>に変更してローカルリポジトリの</a:t>
            </a:r>
            <a:endParaRPr kumimoji="1" lang="en-US" altLang="ja-JP" sz="2000" dirty="0"/>
          </a:p>
          <a:p>
            <a:r>
              <a:rPr kumimoji="1" lang="ja-JP" altLang="en-US" sz="2000" dirty="0"/>
              <a:t>　最初に作ったテキストファイルの内容を変更しま</a:t>
            </a:r>
            <a:endParaRPr kumimoji="1" lang="en-US" altLang="ja-JP" sz="2000" dirty="0"/>
          </a:p>
          <a:p>
            <a:r>
              <a:rPr kumimoji="1" lang="ja-JP" altLang="en-US" sz="2000" dirty="0"/>
              <a:t>　す（どんな内容に書き換えても大丈夫です。適当</a:t>
            </a:r>
            <a:endParaRPr kumimoji="1" lang="en-US" altLang="ja-JP" sz="2000" dirty="0"/>
          </a:p>
          <a:p>
            <a:r>
              <a:rPr kumimoji="1" lang="ja-JP" altLang="en-US" sz="2000" dirty="0"/>
              <a:t>　に好きなテキストを書き込みましょう）</a:t>
            </a:r>
            <a:endParaRPr kumimoji="1" lang="en-US" altLang="ja-JP" sz="2000" dirty="0"/>
          </a:p>
        </p:txBody>
      </p:sp>
      <p:sp>
        <p:nvSpPr>
          <p:cNvPr id="20" name="テキスト ボックス 19">
            <a:extLst>
              <a:ext uri="{FF2B5EF4-FFF2-40B4-BE49-F238E27FC236}">
                <a16:creationId xmlns:a16="http://schemas.microsoft.com/office/drawing/2014/main" id="{3DE2909A-74EE-9216-8119-02B6D47933E7}"/>
              </a:ext>
            </a:extLst>
          </p:cNvPr>
          <p:cNvSpPr txBox="1"/>
          <p:nvPr/>
        </p:nvSpPr>
        <p:spPr>
          <a:xfrm>
            <a:off x="5863769" y="4107472"/>
            <a:ext cx="6328229" cy="707886"/>
          </a:xfrm>
          <a:prstGeom prst="rect">
            <a:avLst/>
          </a:prstGeom>
          <a:noFill/>
        </p:spPr>
        <p:txBody>
          <a:bodyPr wrap="square" rtlCol="0">
            <a:spAutoFit/>
          </a:bodyPr>
          <a:lstStyle/>
          <a:p>
            <a:r>
              <a:rPr kumimoji="1" lang="ja-JP" altLang="en-US" sz="2000" dirty="0"/>
              <a:t>・ブランチを</a:t>
            </a:r>
            <a:r>
              <a:rPr kumimoji="1" lang="en-US" altLang="ja-JP" sz="2000" dirty="0"/>
              <a:t>main</a:t>
            </a:r>
            <a:r>
              <a:rPr kumimoji="1" lang="ja-JP" altLang="en-US" sz="2000" dirty="0"/>
              <a:t>から切り替えてリポジトリを確認</a:t>
            </a:r>
            <a:endParaRPr kumimoji="1" lang="en-US" altLang="ja-JP" sz="2000" dirty="0"/>
          </a:p>
          <a:p>
            <a:r>
              <a:rPr kumimoji="1" lang="ja-JP" altLang="en-US" sz="2000" dirty="0"/>
              <a:t>　してみましょう</a:t>
            </a:r>
            <a:endParaRPr kumimoji="1" lang="en-US" altLang="ja-JP" sz="2000" dirty="0"/>
          </a:p>
        </p:txBody>
      </p:sp>
      <p:sp>
        <p:nvSpPr>
          <p:cNvPr id="21" name="テキスト ボックス 20">
            <a:extLst>
              <a:ext uri="{FF2B5EF4-FFF2-40B4-BE49-F238E27FC236}">
                <a16:creationId xmlns:a16="http://schemas.microsoft.com/office/drawing/2014/main" id="{B74CD08D-7ED9-BB96-3A9C-2A56C5A4C397}"/>
              </a:ext>
            </a:extLst>
          </p:cNvPr>
          <p:cNvSpPr txBox="1"/>
          <p:nvPr/>
        </p:nvSpPr>
        <p:spPr>
          <a:xfrm>
            <a:off x="5863769" y="4948709"/>
            <a:ext cx="6328229" cy="707886"/>
          </a:xfrm>
          <a:prstGeom prst="rect">
            <a:avLst/>
          </a:prstGeom>
          <a:noFill/>
        </p:spPr>
        <p:txBody>
          <a:bodyPr wrap="square" rtlCol="0">
            <a:spAutoFit/>
          </a:bodyPr>
          <a:lstStyle/>
          <a:p>
            <a:r>
              <a:rPr kumimoji="1" lang="ja-JP" altLang="en-US" sz="2000" dirty="0"/>
              <a:t>・これでメインで書き換えた内容に変更されていれ</a:t>
            </a:r>
            <a:endParaRPr kumimoji="1" lang="en-US" altLang="ja-JP" sz="2000" dirty="0"/>
          </a:p>
          <a:p>
            <a:r>
              <a:rPr kumimoji="1" lang="ja-JP" altLang="en-US" sz="2000" dirty="0"/>
              <a:t>　ば</a:t>
            </a:r>
            <a:r>
              <a:rPr kumimoji="1" lang="en-US" altLang="ja-JP" sz="2000" dirty="0"/>
              <a:t>OK</a:t>
            </a:r>
          </a:p>
        </p:txBody>
      </p:sp>
    </p:spTree>
    <p:extLst>
      <p:ext uri="{BB962C8B-B14F-4D97-AF65-F5344CB8AC3E}">
        <p14:creationId xmlns:p14="http://schemas.microsoft.com/office/powerpoint/2010/main" val="12272045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6205818" cy="400110"/>
          </a:xfrm>
          <a:prstGeom prst="rect">
            <a:avLst/>
          </a:prstGeom>
          <a:noFill/>
        </p:spPr>
        <p:txBody>
          <a:bodyPr wrap="square" rtlCol="0">
            <a:spAutoFit/>
          </a:bodyPr>
          <a:lstStyle/>
          <a:p>
            <a:r>
              <a:rPr kumimoji="1" lang="ja-JP" altLang="en-US" sz="2000" dirty="0"/>
              <a:t>・ブランチの内容をメインにマージしてみましょう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990119" y="867654"/>
            <a:ext cx="9747304" cy="400110"/>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r>
              <a:rPr kumimoji="1" lang="en-US" altLang="ja-JP" sz="2000" dirty="0"/>
              <a:t>[Merge into current branch]</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A6907EBD-BECA-9B6D-0705-5769E47B772A}"/>
              </a:ext>
            </a:extLst>
          </p:cNvPr>
          <p:cNvSpPr txBox="1"/>
          <p:nvPr/>
        </p:nvSpPr>
        <p:spPr>
          <a:xfrm>
            <a:off x="1014615" y="1207592"/>
            <a:ext cx="9747304" cy="400110"/>
          </a:xfrm>
          <a:prstGeom prst="rect">
            <a:avLst/>
          </a:prstGeom>
          <a:noFill/>
        </p:spPr>
        <p:txBody>
          <a:bodyPr wrap="square" rtlCol="0">
            <a:spAutoFit/>
          </a:bodyPr>
          <a:lstStyle/>
          <a:p>
            <a:r>
              <a:rPr kumimoji="1" lang="ja-JP" altLang="en-US" sz="2000" dirty="0"/>
              <a:t>・メインにマージするブランチを選択して</a:t>
            </a:r>
            <a:r>
              <a:rPr kumimoji="1" lang="en-US" altLang="ja-JP" sz="2000" dirty="0"/>
              <a:t>[Create marge commit]</a:t>
            </a:r>
            <a:r>
              <a:rPr kumimoji="1" lang="ja-JP" altLang="en-US" sz="2000" dirty="0"/>
              <a:t>をクリック</a:t>
            </a:r>
            <a:endParaRPr kumimoji="1" lang="en-US" altLang="ja-JP" sz="2000" dirty="0"/>
          </a:p>
        </p:txBody>
      </p:sp>
      <p:sp>
        <p:nvSpPr>
          <p:cNvPr id="11" name="テキスト ボックス 10">
            <a:extLst>
              <a:ext uri="{FF2B5EF4-FFF2-40B4-BE49-F238E27FC236}">
                <a16:creationId xmlns:a16="http://schemas.microsoft.com/office/drawing/2014/main" id="{F7F5A188-F5A3-3148-346A-17CBD85265A1}"/>
              </a:ext>
            </a:extLst>
          </p:cNvPr>
          <p:cNvSpPr txBox="1"/>
          <p:nvPr/>
        </p:nvSpPr>
        <p:spPr>
          <a:xfrm>
            <a:off x="1014615" y="1507711"/>
            <a:ext cx="9747304" cy="400110"/>
          </a:xfrm>
          <a:prstGeom prst="rect">
            <a:avLst/>
          </a:prstGeom>
          <a:noFill/>
        </p:spPr>
        <p:txBody>
          <a:bodyPr wrap="square" rtlCol="0">
            <a:spAutoFit/>
          </a:bodyPr>
          <a:lstStyle/>
          <a:p>
            <a:r>
              <a:rPr kumimoji="1" lang="ja-JP" altLang="en-US" sz="2000" dirty="0"/>
              <a:t>・これでマージ完了です</a:t>
            </a:r>
            <a:endParaRPr kumimoji="1" lang="en-US" altLang="ja-JP" sz="2000" dirty="0"/>
          </a:p>
        </p:txBody>
      </p:sp>
      <p:grpSp>
        <p:nvGrpSpPr>
          <p:cNvPr id="8" name="グループ化 7">
            <a:extLst>
              <a:ext uri="{FF2B5EF4-FFF2-40B4-BE49-F238E27FC236}">
                <a16:creationId xmlns:a16="http://schemas.microsoft.com/office/drawing/2014/main" id="{D8D1B79F-D77A-ED03-C731-BB8A974B964D}"/>
              </a:ext>
            </a:extLst>
          </p:cNvPr>
          <p:cNvGrpSpPr/>
          <p:nvPr/>
        </p:nvGrpSpPr>
        <p:grpSpPr>
          <a:xfrm>
            <a:off x="420914" y="2144414"/>
            <a:ext cx="4601028" cy="4713586"/>
            <a:chOff x="624116" y="634258"/>
            <a:chExt cx="4601028" cy="4713586"/>
          </a:xfrm>
        </p:grpSpPr>
        <p:pic>
          <p:nvPicPr>
            <p:cNvPr id="5" name="図 4" descr="グラフィカル ユーザー インターフェイス, アプリケーション&#10;&#10;自動的に生成された説明">
              <a:extLst>
                <a:ext uri="{FF2B5EF4-FFF2-40B4-BE49-F238E27FC236}">
                  <a16:creationId xmlns:a16="http://schemas.microsoft.com/office/drawing/2014/main" id="{8EE25717-26CE-AA67-2E87-EAF9A3371705}"/>
                </a:ext>
              </a:extLst>
            </p:cNvPr>
            <p:cNvPicPr>
              <a:picLocks noChangeAspect="1"/>
            </p:cNvPicPr>
            <p:nvPr/>
          </p:nvPicPr>
          <p:blipFill rotWithShape="1">
            <a:blip r:embed="rId2">
              <a:extLst>
                <a:ext uri="{28A0092B-C50C-407E-A947-70E740481C1C}">
                  <a14:useLocalDpi xmlns:a14="http://schemas.microsoft.com/office/drawing/2010/main" val="0"/>
                </a:ext>
              </a:extLst>
            </a:blip>
            <a:srcRect l="5948" r="56314" b="32359"/>
            <a:stretch/>
          </p:blipFill>
          <p:spPr>
            <a:xfrm>
              <a:off x="624116" y="711324"/>
              <a:ext cx="4601028" cy="4636520"/>
            </a:xfrm>
            <a:prstGeom prst="rect">
              <a:avLst/>
            </a:prstGeom>
          </p:spPr>
        </p:pic>
        <p:sp>
          <p:nvSpPr>
            <p:cNvPr id="12" name="正方形/長方形 11">
              <a:extLst>
                <a:ext uri="{FF2B5EF4-FFF2-40B4-BE49-F238E27FC236}">
                  <a16:creationId xmlns:a16="http://schemas.microsoft.com/office/drawing/2014/main" id="{FB2971FB-CD01-3DE0-7341-C573610243BF}"/>
                </a:ext>
              </a:extLst>
            </p:cNvPr>
            <p:cNvSpPr/>
            <p:nvPr/>
          </p:nvSpPr>
          <p:spPr>
            <a:xfrm>
              <a:off x="1814285" y="634258"/>
              <a:ext cx="3193144" cy="459538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 name="グループ化 12">
            <a:extLst>
              <a:ext uri="{FF2B5EF4-FFF2-40B4-BE49-F238E27FC236}">
                <a16:creationId xmlns:a16="http://schemas.microsoft.com/office/drawing/2014/main" id="{DC76D52B-B7E4-04AE-5F4D-6FAD3E2FD40F}"/>
              </a:ext>
            </a:extLst>
          </p:cNvPr>
          <p:cNvGrpSpPr/>
          <p:nvPr/>
        </p:nvGrpSpPr>
        <p:grpSpPr>
          <a:xfrm>
            <a:off x="7721600" y="2443739"/>
            <a:ext cx="4049486" cy="4192001"/>
            <a:chOff x="5747657" y="2417730"/>
            <a:chExt cx="4049486" cy="4192001"/>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CCF41C26-D4D2-C138-93F1-F36EEBD5B7CE}"/>
                </a:ext>
              </a:extLst>
            </p:cNvPr>
            <p:cNvPicPr>
              <a:picLocks noChangeAspect="1"/>
            </p:cNvPicPr>
            <p:nvPr/>
          </p:nvPicPr>
          <p:blipFill rotWithShape="1">
            <a:blip r:embed="rId3">
              <a:extLst>
                <a:ext uri="{28A0092B-C50C-407E-A947-70E740481C1C}">
                  <a14:useLocalDpi xmlns:a14="http://schemas.microsoft.com/office/drawing/2010/main" val="0"/>
                </a:ext>
              </a:extLst>
            </a:blip>
            <a:srcRect l="33210" t="16284" r="33575" b="22560"/>
            <a:stretch/>
          </p:blipFill>
          <p:spPr>
            <a:xfrm>
              <a:off x="5747657" y="2417730"/>
              <a:ext cx="4049486" cy="4192001"/>
            </a:xfrm>
            <a:prstGeom prst="rect">
              <a:avLst/>
            </a:prstGeom>
          </p:spPr>
        </p:pic>
        <p:sp>
          <p:nvSpPr>
            <p:cNvPr id="6" name="正方形/長方形 5">
              <a:extLst>
                <a:ext uri="{FF2B5EF4-FFF2-40B4-BE49-F238E27FC236}">
                  <a16:creationId xmlns:a16="http://schemas.microsoft.com/office/drawing/2014/main" id="{092FBBEF-2025-E480-B85B-626072B7B98B}"/>
                </a:ext>
              </a:extLst>
            </p:cNvPr>
            <p:cNvSpPr/>
            <p:nvPr/>
          </p:nvSpPr>
          <p:spPr>
            <a:xfrm>
              <a:off x="5863771" y="5994401"/>
              <a:ext cx="3831772" cy="571788"/>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93D36F0A-09B3-6002-EAD2-6B8796FFE8B1}"/>
              </a:ext>
            </a:extLst>
          </p:cNvPr>
          <p:cNvSpPr txBox="1"/>
          <p:nvPr/>
        </p:nvSpPr>
        <p:spPr>
          <a:xfrm>
            <a:off x="5856245" y="3879656"/>
            <a:ext cx="1031051" cy="1107996"/>
          </a:xfrm>
          <a:prstGeom prst="rect">
            <a:avLst/>
          </a:prstGeom>
          <a:noFill/>
        </p:spPr>
        <p:txBody>
          <a:bodyPr wrap="none" rtlCol="0">
            <a:spAutoFit/>
          </a:bodyPr>
          <a:lstStyle/>
          <a:p>
            <a:r>
              <a:rPr kumimoji="1" lang="ja-JP" altLang="en-US" sz="6600" dirty="0"/>
              <a:t>➡</a:t>
            </a:r>
          </a:p>
        </p:txBody>
      </p:sp>
      <p:sp>
        <p:nvSpPr>
          <p:cNvPr id="16" name="テキスト ボックス 15">
            <a:extLst>
              <a:ext uri="{FF2B5EF4-FFF2-40B4-BE49-F238E27FC236}">
                <a16:creationId xmlns:a16="http://schemas.microsoft.com/office/drawing/2014/main" id="{C22899BC-D428-FA87-E663-167FCD2D21C7}"/>
              </a:ext>
            </a:extLst>
          </p:cNvPr>
          <p:cNvSpPr txBox="1"/>
          <p:nvPr/>
        </p:nvSpPr>
        <p:spPr>
          <a:xfrm>
            <a:off x="1014615" y="1799347"/>
            <a:ext cx="9747304" cy="400110"/>
          </a:xfrm>
          <a:prstGeom prst="rect">
            <a:avLst/>
          </a:prstGeom>
          <a:noFill/>
        </p:spPr>
        <p:txBody>
          <a:bodyPr wrap="square" rtlCol="0">
            <a:spAutoFit/>
          </a:bodyPr>
          <a:lstStyle/>
          <a:p>
            <a:r>
              <a:rPr kumimoji="1" lang="ja-JP" altLang="en-US" sz="2000" dirty="0"/>
              <a:t>・ブランチをメインに切り替えてブランチの内容が適応されていれば</a:t>
            </a:r>
            <a:r>
              <a:rPr kumimoji="1" lang="en-US" altLang="ja-JP" sz="2000" dirty="0"/>
              <a:t>OK</a:t>
            </a:r>
          </a:p>
        </p:txBody>
      </p:sp>
    </p:spTree>
    <p:extLst>
      <p:ext uri="{BB962C8B-B14F-4D97-AF65-F5344CB8AC3E}">
        <p14:creationId xmlns:p14="http://schemas.microsoft.com/office/powerpoint/2010/main" val="22495816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6205818" cy="400110"/>
          </a:xfrm>
          <a:prstGeom prst="rect">
            <a:avLst/>
          </a:prstGeom>
          <a:noFill/>
        </p:spPr>
        <p:txBody>
          <a:bodyPr wrap="square" rtlCol="0">
            <a:spAutoFit/>
          </a:bodyPr>
          <a:lstStyle/>
          <a:p>
            <a:r>
              <a:rPr kumimoji="1" lang="ja-JP" altLang="en-US" sz="2000" dirty="0"/>
              <a:t>・次にブランチを消してみましょう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990119" y="867654"/>
            <a:ext cx="9747304" cy="400110"/>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r>
              <a:rPr kumimoji="1" lang="en-US" altLang="ja-JP" sz="2000" dirty="0"/>
              <a:t>[Delete]</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A6907EBD-BECA-9B6D-0705-5769E47B772A}"/>
              </a:ext>
            </a:extLst>
          </p:cNvPr>
          <p:cNvSpPr txBox="1"/>
          <p:nvPr/>
        </p:nvSpPr>
        <p:spPr>
          <a:xfrm>
            <a:off x="1014615" y="1207592"/>
            <a:ext cx="9747304" cy="400110"/>
          </a:xfrm>
          <a:prstGeom prst="rect">
            <a:avLst/>
          </a:prstGeom>
          <a:noFill/>
        </p:spPr>
        <p:txBody>
          <a:bodyPr wrap="square" rtlCol="0">
            <a:spAutoFit/>
          </a:bodyPr>
          <a:lstStyle/>
          <a:p>
            <a:r>
              <a:rPr kumimoji="1" lang="ja-JP" altLang="en-US" sz="2000" dirty="0"/>
              <a:t>・青枠の</a:t>
            </a:r>
            <a:r>
              <a:rPr kumimoji="1" lang="en-US" altLang="ja-JP" sz="2000" dirty="0"/>
              <a:t>[Delete]</a:t>
            </a:r>
            <a:r>
              <a:rPr kumimoji="1" lang="ja-JP" altLang="en-US" sz="2000" dirty="0"/>
              <a:t>をクリック</a:t>
            </a:r>
            <a:endParaRPr kumimoji="1" lang="en-US" altLang="ja-JP" sz="2000" dirty="0"/>
          </a:p>
        </p:txBody>
      </p:sp>
      <p:sp>
        <p:nvSpPr>
          <p:cNvPr id="11" name="テキスト ボックス 10">
            <a:extLst>
              <a:ext uri="{FF2B5EF4-FFF2-40B4-BE49-F238E27FC236}">
                <a16:creationId xmlns:a16="http://schemas.microsoft.com/office/drawing/2014/main" id="{F7F5A188-F5A3-3148-346A-17CBD85265A1}"/>
              </a:ext>
            </a:extLst>
          </p:cNvPr>
          <p:cNvSpPr txBox="1"/>
          <p:nvPr/>
        </p:nvSpPr>
        <p:spPr>
          <a:xfrm>
            <a:off x="1014615" y="1507711"/>
            <a:ext cx="9747304" cy="400110"/>
          </a:xfrm>
          <a:prstGeom prst="rect">
            <a:avLst/>
          </a:prstGeom>
          <a:noFill/>
        </p:spPr>
        <p:txBody>
          <a:bodyPr wrap="square" rtlCol="0">
            <a:spAutoFit/>
          </a:bodyPr>
          <a:lstStyle/>
          <a:p>
            <a:r>
              <a:rPr kumimoji="1" lang="ja-JP" altLang="en-US" sz="2000" dirty="0"/>
              <a:t>・いつもプッシュしているときと同じようにプッシュします</a:t>
            </a:r>
            <a:endParaRPr kumimoji="1" lang="en-US" altLang="ja-JP" sz="2000" dirty="0"/>
          </a:p>
        </p:txBody>
      </p:sp>
      <p:sp>
        <p:nvSpPr>
          <p:cNvPr id="16" name="テキスト ボックス 15">
            <a:extLst>
              <a:ext uri="{FF2B5EF4-FFF2-40B4-BE49-F238E27FC236}">
                <a16:creationId xmlns:a16="http://schemas.microsoft.com/office/drawing/2014/main" id="{C22899BC-D428-FA87-E663-167FCD2D21C7}"/>
              </a:ext>
            </a:extLst>
          </p:cNvPr>
          <p:cNvSpPr txBox="1"/>
          <p:nvPr/>
        </p:nvSpPr>
        <p:spPr>
          <a:xfrm>
            <a:off x="5092235" y="3765063"/>
            <a:ext cx="1266362" cy="1200329"/>
          </a:xfrm>
          <a:prstGeom prst="rect">
            <a:avLst/>
          </a:prstGeom>
          <a:noFill/>
        </p:spPr>
        <p:txBody>
          <a:bodyPr wrap="square" rtlCol="0">
            <a:spAutoFit/>
          </a:bodyPr>
          <a:lstStyle/>
          <a:p>
            <a:r>
              <a:rPr kumimoji="1" lang="ja-JP" altLang="en-US" sz="7200" dirty="0"/>
              <a:t>➡</a:t>
            </a:r>
            <a:endParaRPr kumimoji="1" lang="en-US" altLang="ja-JP" sz="7200" dirty="0"/>
          </a:p>
        </p:txBody>
      </p:sp>
      <p:pic>
        <p:nvPicPr>
          <p:cNvPr id="4" name="図 3" descr="コンピューターのスクリーンショット&#10;&#10;自動的に生成された説明">
            <a:extLst>
              <a:ext uri="{FF2B5EF4-FFF2-40B4-BE49-F238E27FC236}">
                <a16:creationId xmlns:a16="http://schemas.microsoft.com/office/drawing/2014/main" id="{6FB25111-D8A4-5456-B1ED-567C22A93E27}"/>
              </a:ext>
            </a:extLst>
          </p:cNvPr>
          <p:cNvPicPr>
            <a:picLocks noChangeAspect="1"/>
          </p:cNvPicPr>
          <p:nvPr/>
        </p:nvPicPr>
        <p:blipFill rotWithShape="1">
          <a:blip r:embed="rId2">
            <a:extLst>
              <a:ext uri="{28A0092B-C50C-407E-A947-70E740481C1C}">
                <a14:useLocalDpi xmlns:a14="http://schemas.microsoft.com/office/drawing/2010/main" val="0"/>
              </a:ext>
            </a:extLst>
          </a:blip>
          <a:srcRect l="9462" r="58808" b="36404"/>
          <a:stretch/>
        </p:blipFill>
        <p:spPr>
          <a:xfrm>
            <a:off x="556544" y="2254949"/>
            <a:ext cx="3868615" cy="4359312"/>
          </a:xfrm>
          <a:prstGeom prst="rect">
            <a:avLst/>
          </a:prstGeom>
          <a:ln>
            <a:noFill/>
          </a:ln>
          <a:effectLst>
            <a:outerShdw blurRad="292100" dist="139700" dir="2700000" algn="tl" rotWithShape="0">
              <a:srgbClr val="333333">
                <a:alpha val="65000"/>
              </a:srgbClr>
            </a:outerShdw>
          </a:effectLst>
        </p:spPr>
      </p:pic>
      <p:pic>
        <p:nvPicPr>
          <p:cNvPr id="20" name="図 19" descr="グラフィカル ユーザー インターフェイス, テキスト, アプリケーション&#10;&#10;自動的に生成された説明">
            <a:extLst>
              <a:ext uri="{FF2B5EF4-FFF2-40B4-BE49-F238E27FC236}">
                <a16:creationId xmlns:a16="http://schemas.microsoft.com/office/drawing/2014/main" id="{42736A14-CA8B-F400-D7BE-FCA198E37A9B}"/>
              </a:ext>
            </a:extLst>
          </p:cNvPr>
          <p:cNvPicPr>
            <a:picLocks noChangeAspect="1"/>
          </p:cNvPicPr>
          <p:nvPr/>
        </p:nvPicPr>
        <p:blipFill rotWithShape="1">
          <a:blip r:embed="rId3">
            <a:extLst>
              <a:ext uri="{28A0092B-C50C-407E-A947-70E740481C1C}">
                <a14:useLocalDpi xmlns:a14="http://schemas.microsoft.com/office/drawing/2010/main" val="0"/>
              </a:ext>
            </a:extLst>
          </a:blip>
          <a:srcRect l="31846" t="30604" r="31808" b="36404"/>
          <a:stretch/>
        </p:blipFill>
        <p:spPr>
          <a:xfrm>
            <a:off x="7005710" y="3088770"/>
            <a:ext cx="4431323" cy="2261519"/>
          </a:xfrm>
          <a:prstGeom prst="rect">
            <a:avLst/>
          </a:prstGeom>
          <a:ln>
            <a:noFill/>
          </a:ln>
          <a:effectLst>
            <a:outerShdw blurRad="292100" dist="139700" dir="2700000" algn="tl" rotWithShape="0">
              <a:srgbClr val="333333">
                <a:alpha val="65000"/>
              </a:srgbClr>
            </a:outerShdw>
          </a:effectLst>
        </p:spPr>
      </p:pic>
      <p:sp>
        <p:nvSpPr>
          <p:cNvPr id="21" name="テキスト ボックス 20">
            <a:extLst>
              <a:ext uri="{FF2B5EF4-FFF2-40B4-BE49-F238E27FC236}">
                <a16:creationId xmlns:a16="http://schemas.microsoft.com/office/drawing/2014/main" id="{7D6B60DE-A9B9-E51A-FABA-987D2E060C7B}"/>
              </a:ext>
            </a:extLst>
          </p:cNvPr>
          <p:cNvSpPr txBox="1"/>
          <p:nvPr/>
        </p:nvSpPr>
        <p:spPr>
          <a:xfrm>
            <a:off x="1014615" y="1815206"/>
            <a:ext cx="9747304" cy="400110"/>
          </a:xfrm>
          <a:prstGeom prst="rect">
            <a:avLst/>
          </a:prstGeom>
          <a:noFill/>
        </p:spPr>
        <p:txBody>
          <a:bodyPr wrap="square" rtlCol="0">
            <a:spAutoFit/>
          </a:bodyPr>
          <a:lstStyle/>
          <a:p>
            <a:r>
              <a:rPr kumimoji="1" lang="ja-JP" altLang="en-US" sz="2000" dirty="0"/>
              <a:t>・これでブランチ削除完了です</a:t>
            </a:r>
            <a:r>
              <a:rPr kumimoji="1" lang="en-US" altLang="ja-JP" sz="2000" dirty="0"/>
              <a:t>!</a:t>
            </a:r>
          </a:p>
        </p:txBody>
      </p:sp>
      <p:sp>
        <p:nvSpPr>
          <p:cNvPr id="22" name="正方形/長方形 21">
            <a:extLst>
              <a:ext uri="{FF2B5EF4-FFF2-40B4-BE49-F238E27FC236}">
                <a16:creationId xmlns:a16="http://schemas.microsoft.com/office/drawing/2014/main" id="{132A8EAF-1AB7-D5E7-1A94-1886AC0B0C1A}"/>
              </a:ext>
            </a:extLst>
          </p:cNvPr>
          <p:cNvSpPr/>
          <p:nvPr/>
        </p:nvSpPr>
        <p:spPr>
          <a:xfrm>
            <a:off x="1434905" y="2215316"/>
            <a:ext cx="2990254" cy="439894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305A198B-4C04-8DF2-4B73-BF51F93109A3}"/>
              </a:ext>
            </a:extLst>
          </p:cNvPr>
          <p:cNvSpPr/>
          <p:nvPr/>
        </p:nvSpPr>
        <p:spPr>
          <a:xfrm>
            <a:off x="8939147" y="4825878"/>
            <a:ext cx="1273997" cy="407304"/>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B0F0"/>
              </a:solidFill>
            </a:endParaRPr>
          </a:p>
        </p:txBody>
      </p:sp>
    </p:spTree>
    <p:extLst>
      <p:ext uri="{BB962C8B-B14F-4D97-AF65-F5344CB8AC3E}">
        <p14:creationId xmlns:p14="http://schemas.microsoft.com/office/powerpoint/2010/main" val="30686889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96127" y="2180841"/>
            <a:ext cx="11999743" cy="2496318"/>
          </a:xfrm>
        </p:spPr>
        <p:txBody>
          <a:bodyPr anchor="b">
            <a:normAutofit/>
          </a:bodyPr>
          <a:lstStyle/>
          <a:p>
            <a:r>
              <a:rPr lang="en-US" altLang="ja-JP" sz="8000" cap="none" dirty="0"/>
              <a:t>Git Hub</a:t>
            </a:r>
            <a:r>
              <a:rPr lang="ja-JP" altLang="en-US" sz="8000" cap="none" dirty="0"/>
              <a:t>の便利な機能を使ってみよう</a:t>
            </a:r>
            <a:r>
              <a:rPr lang="en-US" altLang="ja-JP" sz="8000" cap="none" dirty="0"/>
              <a:t>!</a:t>
            </a:r>
            <a:endParaRPr lang="ja-JP" altLang="en-US" sz="8000" cap="none"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09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927528" y="2035774"/>
            <a:ext cx="10698414" cy="707886"/>
          </a:xfrm>
          <a:prstGeom prst="rect">
            <a:avLst/>
          </a:prstGeom>
          <a:noFill/>
        </p:spPr>
        <p:txBody>
          <a:bodyPr wrap="square" rtlCol="0">
            <a:spAutoFit/>
          </a:bodyPr>
          <a:lstStyle/>
          <a:p>
            <a:r>
              <a:rPr kumimoji="1" lang="ja-JP" altLang="en-US" sz="4000" dirty="0"/>
              <a:t>・</a:t>
            </a:r>
            <a:r>
              <a:rPr kumimoji="1" lang="en-US" altLang="ja-JP" sz="4000" dirty="0"/>
              <a:t>Git Hub</a:t>
            </a:r>
            <a:r>
              <a:rPr kumimoji="1" lang="ja-JP" altLang="en-US" sz="4000" dirty="0"/>
              <a:t>には便利な機能がたくさんあります</a:t>
            </a:r>
            <a:endParaRPr kumimoji="1" lang="en-US" altLang="ja-JP" sz="4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 Hub</a:t>
              </a:r>
              <a:r>
                <a:rPr lang="ja-JP" altLang="en-US" sz="2800" cap="none" dirty="0">
                  <a:solidFill>
                    <a:schemeClr val="bg1"/>
                  </a:solidFill>
                </a:rPr>
                <a:t>の便利な機能</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927528" y="3211816"/>
            <a:ext cx="10916129" cy="1323439"/>
          </a:xfrm>
          <a:prstGeom prst="rect">
            <a:avLst/>
          </a:prstGeom>
          <a:noFill/>
        </p:spPr>
        <p:txBody>
          <a:bodyPr wrap="square" rtlCol="0">
            <a:spAutoFit/>
          </a:bodyPr>
          <a:lstStyle/>
          <a:p>
            <a:r>
              <a:rPr kumimoji="1" lang="ja-JP" altLang="en-US" sz="4000" dirty="0"/>
              <a:t>・その中のプルリクエストとイシューについて</a:t>
            </a:r>
            <a:endParaRPr kumimoji="1" lang="en-US" altLang="ja-JP" sz="4000" dirty="0"/>
          </a:p>
          <a:p>
            <a:r>
              <a:rPr kumimoji="1" lang="ja-JP" altLang="en-US" sz="4000" dirty="0"/>
              <a:t>　を実際にやってみましょう</a:t>
            </a:r>
            <a:r>
              <a:rPr kumimoji="1" lang="en-US" altLang="ja-JP" sz="4000" dirty="0"/>
              <a:t>!</a:t>
            </a:r>
          </a:p>
        </p:txBody>
      </p:sp>
    </p:spTree>
    <p:extLst>
      <p:ext uri="{BB962C8B-B14F-4D97-AF65-F5344CB8AC3E}">
        <p14:creationId xmlns:p14="http://schemas.microsoft.com/office/powerpoint/2010/main" val="3274882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3139321"/>
          </a:xfrm>
          <a:prstGeom prst="rect">
            <a:avLst/>
          </a:prstGeom>
          <a:noFill/>
        </p:spPr>
        <p:txBody>
          <a:bodyPr wrap="square" rtlCol="0">
            <a:spAutoFit/>
          </a:bodyPr>
          <a:lstStyle/>
          <a:p>
            <a:r>
              <a:rPr kumimoji="1" lang="ja-JP" altLang="en-US" dirty="0"/>
              <a:t>・ワーキングツリー</a:t>
            </a:r>
            <a:endParaRPr kumimoji="1" lang="en-US" altLang="ja-JP" dirty="0"/>
          </a:p>
          <a:p>
            <a:r>
              <a:rPr kumimoji="1" lang="ja-JP" altLang="en-US" dirty="0"/>
              <a:t>・アド</a:t>
            </a:r>
            <a:endParaRPr kumimoji="1" lang="en-US" altLang="ja-JP" dirty="0"/>
          </a:p>
          <a:p>
            <a:r>
              <a:rPr kumimoji="1" lang="ja-JP" altLang="en-US" dirty="0"/>
              <a:t>・コミットイメージ</a:t>
            </a:r>
            <a:endParaRPr kumimoji="1" lang="en-US" altLang="ja-JP" dirty="0"/>
          </a:p>
          <a:p>
            <a:r>
              <a:rPr kumimoji="1" lang="ja-JP" altLang="en-US" dirty="0"/>
              <a:t>・インデックス</a:t>
            </a:r>
            <a:endParaRPr kumimoji="1" lang="en-US" altLang="ja-JP" dirty="0"/>
          </a:p>
          <a:p>
            <a:r>
              <a:rPr kumimoji="1" lang="ja-JP" altLang="en-US" dirty="0"/>
              <a:t>・コミット</a:t>
            </a:r>
            <a:endParaRPr kumimoji="1" lang="en-US" altLang="ja-JP" dirty="0"/>
          </a:p>
          <a:p>
            <a:r>
              <a:rPr kumimoji="1" lang="ja-JP" altLang="en-US" dirty="0"/>
              <a:t>・ヘッド</a:t>
            </a:r>
            <a:endParaRPr kumimoji="1" lang="en-US" altLang="ja-JP" dirty="0"/>
          </a:p>
          <a:p>
            <a:r>
              <a:rPr kumimoji="1" lang="ja-JP" altLang="en-US" dirty="0"/>
              <a:t>・プル</a:t>
            </a:r>
            <a:endParaRPr kumimoji="1" lang="en-US" altLang="ja-JP" dirty="0"/>
          </a:p>
          <a:p>
            <a:r>
              <a:rPr kumimoji="1" lang="ja-JP" altLang="en-US" dirty="0"/>
              <a:t>・ブランチ</a:t>
            </a:r>
            <a:endParaRPr kumimoji="1" lang="en-US" altLang="ja-JP" dirty="0"/>
          </a:p>
          <a:p>
            <a:r>
              <a:rPr kumimoji="1" lang="ja-JP" altLang="en-US" dirty="0"/>
              <a:t>・マスターブランチ</a:t>
            </a:r>
            <a:br>
              <a:rPr kumimoji="1" lang="en-US" altLang="ja-JP" dirty="0"/>
            </a:br>
            <a:endParaRPr kumimoji="1" lang="en-US" altLang="ja-JP" dirty="0"/>
          </a:p>
          <a:p>
            <a:endParaRPr kumimoji="1" lang="ja-JP" altLang="en-US" dirty="0"/>
          </a:p>
        </p:txBody>
      </p:sp>
      <p:pic>
        <p:nvPicPr>
          <p:cNvPr id="2050" name="Picture 2">
            <a:extLst>
              <a:ext uri="{FF2B5EF4-FFF2-40B4-BE49-F238E27FC236}">
                <a16:creationId xmlns:a16="http://schemas.microsoft.com/office/drawing/2014/main" id="{65755DEB-A62D-0364-E08C-DD2A67BBCE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135"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9027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43270" y="1169711"/>
            <a:ext cx="9305457" cy="3467282"/>
          </a:xfrm>
        </p:spPr>
        <p:txBody>
          <a:bodyPr anchor="b">
            <a:normAutofit/>
          </a:bodyPr>
          <a:lstStyle/>
          <a:p>
            <a:r>
              <a:rPr lang="ja-JP" altLang="en-US" sz="8000" cap="none" dirty="0"/>
              <a:t>プルリクエストを使ってみよう</a:t>
            </a:r>
            <a:r>
              <a:rPr lang="en-US" altLang="ja-JP" sz="8000" cap="none" dirty="0"/>
              <a:t>!</a:t>
            </a:r>
            <a:endParaRPr lang="ja-JP" altLang="en-US" sz="8000" cap="none"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56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 Hub</a:t>
              </a:r>
              <a:r>
                <a:rPr lang="ja-JP" altLang="en-US" sz="2800" cap="none" dirty="0">
                  <a:solidFill>
                    <a:schemeClr val="bg1"/>
                  </a:solidFill>
                </a:rPr>
                <a:t>の便利な機能</a:t>
              </a:r>
              <a:endParaRPr lang="ja-JP" altLang="en-US" sz="2800" dirty="0">
                <a:solidFill>
                  <a:schemeClr val="bg1"/>
                </a:solidFill>
              </a:endParaRPr>
            </a:p>
          </p:txBody>
        </p:sp>
      </p:grpSp>
      <p:sp>
        <p:nvSpPr>
          <p:cNvPr id="10" name="テキスト ボックス 9">
            <a:extLst>
              <a:ext uri="{FF2B5EF4-FFF2-40B4-BE49-F238E27FC236}">
                <a16:creationId xmlns:a16="http://schemas.microsoft.com/office/drawing/2014/main" id="{A6907EBD-BECA-9B6D-0705-5769E47B772A}"/>
              </a:ext>
            </a:extLst>
          </p:cNvPr>
          <p:cNvSpPr txBox="1"/>
          <p:nvPr/>
        </p:nvSpPr>
        <p:spPr>
          <a:xfrm>
            <a:off x="1014615" y="1585211"/>
            <a:ext cx="9747304" cy="400110"/>
          </a:xfrm>
          <a:prstGeom prst="rect">
            <a:avLst/>
          </a:prstGeom>
          <a:noFill/>
        </p:spPr>
        <p:txBody>
          <a:bodyPr wrap="square" rtlCol="0">
            <a:spAutoFit/>
          </a:bodyPr>
          <a:lstStyle/>
          <a:p>
            <a:r>
              <a:rPr kumimoji="1" lang="ja-JP" altLang="en-US" sz="2000" dirty="0"/>
              <a:t>・まずはプルリクエストの説明からします</a:t>
            </a:r>
            <a:endParaRPr kumimoji="1" lang="en-US" altLang="ja-JP" sz="2000" dirty="0"/>
          </a:p>
        </p:txBody>
      </p:sp>
      <p:sp>
        <p:nvSpPr>
          <p:cNvPr id="11" name="テキスト ボックス 10">
            <a:extLst>
              <a:ext uri="{FF2B5EF4-FFF2-40B4-BE49-F238E27FC236}">
                <a16:creationId xmlns:a16="http://schemas.microsoft.com/office/drawing/2014/main" id="{F7F5A188-F5A3-3148-346A-17CBD85265A1}"/>
              </a:ext>
            </a:extLst>
          </p:cNvPr>
          <p:cNvSpPr txBox="1"/>
          <p:nvPr/>
        </p:nvSpPr>
        <p:spPr>
          <a:xfrm>
            <a:off x="1014615" y="2071129"/>
            <a:ext cx="9747304" cy="400110"/>
          </a:xfrm>
          <a:prstGeom prst="rect">
            <a:avLst/>
          </a:prstGeom>
          <a:noFill/>
        </p:spPr>
        <p:txBody>
          <a:bodyPr wrap="square" rtlCol="0">
            <a:spAutoFit/>
          </a:bodyPr>
          <a:lstStyle/>
          <a:p>
            <a:r>
              <a:rPr kumimoji="1" lang="ja-JP" altLang="en-US" sz="2000" dirty="0"/>
              <a:t>・プルリクエスト用のブランチを作ります</a:t>
            </a:r>
            <a:endParaRPr kumimoji="1" lang="en-US" altLang="ja-JP" sz="2000" dirty="0"/>
          </a:p>
        </p:txBody>
      </p:sp>
      <p:sp>
        <p:nvSpPr>
          <p:cNvPr id="21" name="テキスト ボックス 20">
            <a:extLst>
              <a:ext uri="{FF2B5EF4-FFF2-40B4-BE49-F238E27FC236}">
                <a16:creationId xmlns:a16="http://schemas.microsoft.com/office/drawing/2014/main" id="{7D6B60DE-A9B9-E51A-FABA-987D2E060C7B}"/>
              </a:ext>
            </a:extLst>
          </p:cNvPr>
          <p:cNvSpPr txBox="1"/>
          <p:nvPr/>
        </p:nvSpPr>
        <p:spPr>
          <a:xfrm>
            <a:off x="1014615" y="2557047"/>
            <a:ext cx="9747304" cy="400110"/>
          </a:xfrm>
          <a:prstGeom prst="rect">
            <a:avLst/>
          </a:prstGeom>
          <a:noFill/>
        </p:spPr>
        <p:txBody>
          <a:bodyPr wrap="square" rtlCol="0">
            <a:spAutoFit/>
          </a:bodyPr>
          <a:lstStyle/>
          <a:p>
            <a:r>
              <a:rPr kumimoji="1" lang="ja-JP" altLang="en-US" sz="2000" dirty="0"/>
              <a:t>・前回と同じようにブランチを作成して下さい</a:t>
            </a:r>
            <a:endParaRPr kumimoji="1" lang="en-US" altLang="ja-JP" sz="2000" dirty="0"/>
          </a:p>
        </p:txBody>
      </p:sp>
      <p:pic>
        <p:nvPicPr>
          <p:cNvPr id="8" name="図 7" descr="コンピューターのスクリーンショット&#10;&#10;自動的に生成された説明">
            <a:extLst>
              <a:ext uri="{FF2B5EF4-FFF2-40B4-BE49-F238E27FC236}">
                <a16:creationId xmlns:a16="http://schemas.microsoft.com/office/drawing/2014/main" id="{A0DD2C24-2861-1B4A-E105-95D6A32DF724}"/>
              </a:ext>
            </a:extLst>
          </p:cNvPr>
          <p:cNvPicPr>
            <a:picLocks noChangeAspect="1"/>
          </p:cNvPicPr>
          <p:nvPr/>
        </p:nvPicPr>
        <p:blipFill rotWithShape="1">
          <a:blip r:embed="rId2">
            <a:extLst>
              <a:ext uri="{28A0092B-C50C-407E-A947-70E740481C1C}">
                <a14:useLocalDpi xmlns:a14="http://schemas.microsoft.com/office/drawing/2010/main" val="0"/>
              </a:ext>
            </a:extLst>
          </a:blip>
          <a:srcRect l="8281" t="73" r="58834" b="34689"/>
          <a:stretch/>
        </p:blipFill>
        <p:spPr>
          <a:xfrm>
            <a:off x="7835705" y="1407647"/>
            <a:ext cx="4049754" cy="4516982"/>
          </a:xfrm>
          <a:prstGeom prst="rect">
            <a:avLst/>
          </a:prstGeom>
          <a:ln>
            <a:noFill/>
          </a:ln>
          <a:effectLst>
            <a:outerShdw blurRad="292100" dist="139700" dir="2700000" algn="tl" rotWithShape="0">
              <a:srgbClr val="333333">
                <a:alpha val="65000"/>
              </a:srgbClr>
            </a:outerShdw>
          </a:effectLst>
        </p:spPr>
      </p:pic>
      <p:sp>
        <p:nvSpPr>
          <p:cNvPr id="12" name="テキスト ボックス 11">
            <a:extLst>
              <a:ext uri="{FF2B5EF4-FFF2-40B4-BE49-F238E27FC236}">
                <a16:creationId xmlns:a16="http://schemas.microsoft.com/office/drawing/2014/main" id="{909BB146-D862-44DD-2904-80724F8EBA25}"/>
              </a:ext>
            </a:extLst>
          </p:cNvPr>
          <p:cNvSpPr txBox="1"/>
          <p:nvPr/>
        </p:nvSpPr>
        <p:spPr>
          <a:xfrm>
            <a:off x="1014615" y="3042965"/>
            <a:ext cx="9747304" cy="707886"/>
          </a:xfrm>
          <a:prstGeom prst="rect">
            <a:avLst/>
          </a:prstGeom>
          <a:noFill/>
        </p:spPr>
        <p:txBody>
          <a:bodyPr wrap="square" rtlCol="0">
            <a:spAutoFit/>
          </a:bodyPr>
          <a:lstStyle/>
          <a:p>
            <a:r>
              <a:rPr kumimoji="1" lang="ja-JP" altLang="en-US" sz="2000" dirty="0"/>
              <a:t>・作成したブランチに切り替えてローカルリポジトリに</a:t>
            </a:r>
            <a:endParaRPr kumimoji="1" lang="en-US" altLang="ja-JP" sz="2000" dirty="0"/>
          </a:p>
          <a:p>
            <a:r>
              <a:rPr kumimoji="1" lang="ja-JP" altLang="en-US" sz="2000" dirty="0"/>
              <a:t>　新しいテキストファイルを作成</a:t>
            </a:r>
            <a:endParaRPr kumimoji="1" lang="en-US" altLang="ja-JP" sz="2000" dirty="0"/>
          </a:p>
        </p:txBody>
      </p:sp>
      <p:sp>
        <p:nvSpPr>
          <p:cNvPr id="13" name="テキスト ボックス 12">
            <a:extLst>
              <a:ext uri="{FF2B5EF4-FFF2-40B4-BE49-F238E27FC236}">
                <a16:creationId xmlns:a16="http://schemas.microsoft.com/office/drawing/2014/main" id="{CA088813-DE2F-4601-4B20-E367C2F081D2}"/>
              </a:ext>
            </a:extLst>
          </p:cNvPr>
          <p:cNvSpPr txBox="1"/>
          <p:nvPr/>
        </p:nvSpPr>
        <p:spPr>
          <a:xfrm>
            <a:off x="1014615" y="3836659"/>
            <a:ext cx="6821090" cy="400110"/>
          </a:xfrm>
          <a:prstGeom prst="rect">
            <a:avLst/>
          </a:prstGeom>
          <a:noFill/>
        </p:spPr>
        <p:txBody>
          <a:bodyPr wrap="square" rtlCol="0">
            <a:spAutoFit/>
          </a:bodyPr>
          <a:lstStyle/>
          <a:p>
            <a:r>
              <a:rPr kumimoji="1" lang="ja-JP" altLang="en-US" sz="2000" dirty="0"/>
              <a:t>・テキストファイルを開き好きなテキストを書き込み保存</a:t>
            </a:r>
            <a:endParaRPr kumimoji="1" lang="en-US" altLang="ja-JP" sz="2000" dirty="0"/>
          </a:p>
        </p:txBody>
      </p:sp>
      <p:sp>
        <p:nvSpPr>
          <p:cNvPr id="15" name="テキスト ボックス 14">
            <a:extLst>
              <a:ext uri="{FF2B5EF4-FFF2-40B4-BE49-F238E27FC236}">
                <a16:creationId xmlns:a16="http://schemas.microsoft.com/office/drawing/2014/main" id="{4508F25C-E243-CC3C-EF14-CC58D1D91162}"/>
              </a:ext>
            </a:extLst>
          </p:cNvPr>
          <p:cNvSpPr txBox="1"/>
          <p:nvPr/>
        </p:nvSpPr>
        <p:spPr>
          <a:xfrm>
            <a:off x="1014615" y="4322577"/>
            <a:ext cx="6821090" cy="400110"/>
          </a:xfrm>
          <a:prstGeom prst="rect">
            <a:avLst/>
          </a:prstGeom>
          <a:noFill/>
        </p:spPr>
        <p:txBody>
          <a:bodyPr wrap="square" rtlCol="0">
            <a:spAutoFit/>
          </a:bodyPr>
          <a:lstStyle/>
          <a:p>
            <a:r>
              <a:rPr kumimoji="1" lang="ja-JP" altLang="en-US" sz="2000" dirty="0"/>
              <a:t>・保存できたらコミット・プッシュ</a:t>
            </a:r>
            <a:endParaRPr kumimoji="1" lang="en-US" altLang="ja-JP" sz="2000" dirty="0"/>
          </a:p>
        </p:txBody>
      </p:sp>
      <p:sp>
        <p:nvSpPr>
          <p:cNvPr id="24" name="テキスト ボックス 23">
            <a:extLst>
              <a:ext uri="{FF2B5EF4-FFF2-40B4-BE49-F238E27FC236}">
                <a16:creationId xmlns:a16="http://schemas.microsoft.com/office/drawing/2014/main" id="{FD724B1E-E0FC-7D08-E588-B1E4AEC031FF}"/>
              </a:ext>
            </a:extLst>
          </p:cNvPr>
          <p:cNvSpPr txBox="1"/>
          <p:nvPr/>
        </p:nvSpPr>
        <p:spPr>
          <a:xfrm>
            <a:off x="945751" y="4808496"/>
            <a:ext cx="6821090" cy="400110"/>
          </a:xfrm>
          <a:prstGeom prst="rect">
            <a:avLst/>
          </a:prstGeom>
          <a:noFill/>
        </p:spPr>
        <p:txBody>
          <a:bodyPr wrap="square" rtlCol="0">
            <a:spAutoFit/>
          </a:bodyPr>
          <a:lstStyle/>
          <a:p>
            <a:r>
              <a:rPr kumimoji="1" lang="ja-JP" altLang="en-US" sz="2000" dirty="0"/>
              <a:t>・その後、赤枠の</a:t>
            </a:r>
            <a:r>
              <a:rPr kumimoji="1" lang="en-US" altLang="ja-JP" sz="2000" dirty="0"/>
              <a:t>[Create pull request]</a:t>
            </a:r>
            <a:r>
              <a:rPr kumimoji="1" lang="ja-JP" altLang="en-US" sz="2000" dirty="0"/>
              <a:t>をクリック</a:t>
            </a:r>
            <a:endParaRPr kumimoji="1" lang="en-US" altLang="ja-JP" sz="2000" dirty="0"/>
          </a:p>
        </p:txBody>
      </p:sp>
      <p:sp>
        <p:nvSpPr>
          <p:cNvPr id="25" name="正方形/長方形 24">
            <a:extLst>
              <a:ext uri="{FF2B5EF4-FFF2-40B4-BE49-F238E27FC236}">
                <a16:creationId xmlns:a16="http://schemas.microsoft.com/office/drawing/2014/main" id="{7927372D-3572-2B64-C5BE-629AE0A7AE0D}"/>
              </a:ext>
            </a:extLst>
          </p:cNvPr>
          <p:cNvSpPr/>
          <p:nvPr/>
        </p:nvSpPr>
        <p:spPr>
          <a:xfrm>
            <a:off x="8868229" y="5471886"/>
            <a:ext cx="3017230" cy="4001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73636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・赤枠の中にプルリクエストのタイトルを入力します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99293"/>
            <a:ext cx="9747304" cy="400110"/>
          </a:xfrm>
          <a:prstGeom prst="rect">
            <a:avLst/>
          </a:prstGeom>
          <a:noFill/>
        </p:spPr>
        <p:txBody>
          <a:bodyPr wrap="square" rtlCol="0">
            <a:spAutoFit/>
          </a:bodyPr>
          <a:lstStyle/>
          <a:p>
            <a:r>
              <a:rPr kumimoji="1" lang="ja-JP" altLang="en-US" sz="2000" dirty="0"/>
              <a:t>・青枠の中にプルリクエストの内容を入力します</a:t>
            </a:r>
            <a:endParaRPr kumimoji="1" lang="en-US" altLang="ja-JP" sz="2000" dirty="0"/>
          </a:p>
        </p:txBody>
      </p:sp>
      <p:pic>
        <p:nvPicPr>
          <p:cNvPr id="5" name="図 4" descr="グラフィカル ユーザー インターフェイス, テキスト, アプリケーション, メール&#10;&#10;自動的に生成された説明">
            <a:extLst>
              <a:ext uri="{FF2B5EF4-FFF2-40B4-BE49-F238E27FC236}">
                <a16:creationId xmlns:a16="http://schemas.microsoft.com/office/drawing/2014/main" id="{C0D54D03-A3D6-901C-536D-2913C685FE9B}"/>
              </a:ext>
            </a:extLst>
          </p:cNvPr>
          <p:cNvPicPr>
            <a:picLocks noChangeAspect="1"/>
          </p:cNvPicPr>
          <p:nvPr/>
        </p:nvPicPr>
        <p:blipFill rotWithShape="1">
          <a:blip r:embed="rId2">
            <a:extLst>
              <a:ext uri="{28A0092B-C50C-407E-A947-70E740481C1C}">
                <a14:useLocalDpi xmlns:a14="http://schemas.microsoft.com/office/drawing/2010/main" val="0"/>
              </a:ext>
            </a:extLst>
          </a:blip>
          <a:srcRect l="1135" t="38487" r="30653" b="8924"/>
          <a:stretch/>
        </p:blipFill>
        <p:spPr>
          <a:xfrm>
            <a:off x="767871" y="1747339"/>
            <a:ext cx="10947616" cy="4745222"/>
          </a:xfrm>
          <a:prstGeom prst="rect">
            <a:avLst/>
          </a:prstGeom>
        </p:spPr>
      </p:pic>
      <p:sp>
        <p:nvSpPr>
          <p:cNvPr id="6" name="正方形/長方形 5">
            <a:extLst>
              <a:ext uri="{FF2B5EF4-FFF2-40B4-BE49-F238E27FC236}">
                <a16:creationId xmlns:a16="http://schemas.microsoft.com/office/drawing/2014/main" id="{05E35DB4-1300-5C9E-14F5-50260B5DBA90}"/>
              </a:ext>
            </a:extLst>
          </p:cNvPr>
          <p:cNvSpPr/>
          <p:nvPr/>
        </p:nvSpPr>
        <p:spPr>
          <a:xfrm>
            <a:off x="1712686" y="1875756"/>
            <a:ext cx="10002801" cy="6642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F4AE334-232C-6354-7BBF-1DB64B4F93AA}"/>
              </a:ext>
            </a:extLst>
          </p:cNvPr>
          <p:cNvSpPr/>
          <p:nvPr/>
        </p:nvSpPr>
        <p:spPr>
          <a:xfrm>
            <a:off x="1712686" y="3091543"/>
            <a:ext cx="9855200" cy="2496457"/>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481483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・赤枠のボタンをクリック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53699"/>
            <a:ext cx="9747304" cy="400110"/>
          </a:xfrm>
          <a:prstGeom prst="rect">
            <a:avLst/>
          </a:prstGeom>
          <a:noFill/>
        </p:spPr>
        <p:txBody>
          <a:bodyPr wrap="square" rtlCol="0">
            <a:spAutoFit/>
          </a:bodyPr>
          <a:lstStyle/>
          <a:p>
            <a:r>
              <a:rPr kumimoji="1" lang="ja-JP" altLang="en-US" sz="2000" dirty="0"/>
              <a:t>・青枠の中のユーザ名をクリックしてレビューしてもらう相手を選択します</a:t>
            </a:r>
            <a:endParaRPr kumimoji="1" lang="en-US" altLang="ja-JP" sz="2000" dirty="0"/>
          </a:p>
        </p:txBody>
      </p:sp>
      <p:grpSp>
        <p:nvGrpSpPr>
          <p:cNvPr id="11" name="グループ化 10">
            <a:extLst>
              <a:ext uri="{FF2B5EF4-FFF2-40B4-BE49-F238E27FC236}">
                <a16:creationId xmlns:a16="http://schemas.microsoft.com/office/drawing/2014/main" id="{39240047-C8A3-72BC-1B12-812047497C06}"/>
              </a:ext>
            </a:extLst>
          </p:cNvPr>
          <p:cNvGrpSpPr/>
          <p:nvPr/>
        </p:nvGrpSpPr>
        <p:grpSpPr>
          <a:xfrm>
            <a:off x="66275" y="2537176"/>
            <a:ext cx="12003314" cy="4095859"/>
            <a:chOff x="0" y="2769403"/>
            <a:chExt cx="12207736" cy="4095859"/>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0BA55C67-06FF-306B-34D3-503788BCF4F2}"/>
                </a:ext>
              </a:extLst>
            </p:cNvPr>
            <p:cNvPicPr>
              <a:picLocks noChangeAspect="1"/>
            </p:cNvPicPr>
            <p:nvPr/>
          </p:nvPicPr>
          <p:blipFill rotWithShape="1">
            <a:blip r:embed="rId2">
              <a:extLst>
                <a:ext uri="{28A0092B-C50C-407E-A947-70E740481C1C}">
                  <a14:useLocalDpi xmlns:a14="http://schemas.microsoft.com/office/drawing/2010/main" val="0"/>
                </a:ext>
              </a:extLst>
            </a:blip>
            <a:srcRect l="2738" t="37683" r="6536" b="8272"/>
            <a:stretch/>
          </p:blipFill>
          <p:spPr>
            <a:xfrm>
              <a:off x="0" y="2769403"/>
              <a:ext cx="12207736" cy="4088597"/>
            </a:xfrm>
            <a:prstGeom prst="rect">
              <a:avLst/>
            </a:prstGeom>
          </p:spPr>
        </p:pic>
        <p:sp>
          <p:nvSpPr>
            <p:cNvPr id="6" name="正方形/長方形 5">
              <a:extLst>
                <a:ext uri="{FF2B5EF4-FFF2-40B4-BE49-F238E27FC236}">
                  <a16:creationId xmlns:a16="http://schemas.microsoft.com/office/drawing/2014/main" id="{05E35DB4-1300-5C9E-14F5-50260B5DBA90}"/>
                </a:ext>
              </a:extLst>
            </p:cNvPr>
            <p:cNvSpPr/>
            <p:nvPr/>
          </p:nvSpPr>
          <p:spPr>
            <a:xfrm>
              <a:off x="11727544" y="3018800"/>
              <a:ext cx="333828" cy="40772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F4AE334-232C-6354-7BBF-1DB64B4F93AA}"/>
                </a:ext>
              </a:extLst>
            </p:cNvPr>
            <p:cNvSpPr/>
            <p:nvPr/>
          </p:nvSpPr>
          <p:spPr>
            <a:xfrm>
              <a:off x="8947632" y="3762966"/>
              <a:ext cx="3113739" cy="104126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C6E119A2-12A2-8634-FA64-F18B0A725E1A}"/>
                </a:ext>
              </a:extLst>
            </p:cNvPr>
            <p:cNvSpPr/>
            <p:nvPr/>
          </p:nvSpPr>
          <p:spPr>
            <a:xfrm>
              <a:off x="6749143" y="6284685"/>
              <a:ext cx="2075543" cy="580577"/>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5" y="1494023"/>
            <a:ext cx="9747304" cy="400110"/>
          </a:xfrm>
          <a:prstGeom prst="rect">
            <a:avLst/>
          </a:prstGeom>
          <a:noFill/>
        </p:spPr>
        <p:txBody>
          <a:bodyPr wrap="square" rtlCol="0">
            <a:spAutoFit/>
          </a:bodyPr>
          <a:lstStyle/>
          <a:p>
            <a:r>
              <a:rPr kumimoji="1" lang="ja-JP" altLang="en-US" sz="2000" dirty="0"/>
              <a:t>・</a:t>
            </a:r>
            <a:r>
              <a:rPr kumimoji="1" lang="en-US" altLang="ja-JP" sz="2000" dirty="0"/>
              <a:t>[Create pull request]</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16CD1EA4-A645-DAC5-9131-5D61798DDF4A}"/>
              </a:ext>
            </a:extLst>
          </p:cNvPr>
          <p:cNvSpPr txBox="1"/>
          <p:nvPr/>
        </p:nvSpPr>
        <p:spPr>
          <a:xfrm>
            <a:off x="1014615" y="1934348"/>
            <a:ext cx="9747304" cy="400110"/>
          </a:xfrm>
          <a:prstGeom prst="rect">
            <a:avLst/>
          </a:prstGeom>
          <a:noFill/>
        </p:spPr>
        <p:txBody>
          <a:bodyPr wrap="square" rtlCol="0">
            <a:spAutoFit/>
          </a:bodyPr>
          <a:lstStyle/>
          <a:p>
            <a:r>
              <a:rPr kumimoji="1" lang="ja-JP" altLang="en-US" sz="2000" dirty="0"/>
              <a:t>・これでプルリクエストが作成できました</a:t>
            </a:r>
            <a:endParaRPr kumimoji="1" lang="en-US" altLang="ja-JP" sz="2000" dirty="0"/>
          </a:p>
        </p:txBody>
      </p:sp>
    </p:spTree>
    <p:extLst>
      <p:ext uri="{BB962C8B-B14F-4D97-AF65-F5344CB8AC3E}">
        <p14:creationId xmlns:p14="http://schemas.microsoft.com/office/powerpoint/2010/main" val="3969044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・レビューをするユーザで</a:t>
            </a:r>
            <a:r>
              <a:rPr kumimoji="1" lang="en-US" altLang="ja-JP" sz="2000" dirty="0"/>
              <a:t>Git Hub</a:t>
            </a:r>
            <a:r>
              <a:rPr kumimoji="1" lang="ja-JP" altLang="en-US" sz="2000" dirty="0"/>
              <a:t>を開く</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53699"/>
            <a:ext cx="9747304" cy="400110"/>
          </a:xfrm>
          <a:prstGeom prst="rect">
            <a:avLst/>
          </a:prstGeom>
          <a:noFill/>
        </p:spPr>
        <p:txBody>
          <a:bodyPr wrap="square" rtlCol="0">
            <a:spAutoFit/>
          </a:bodyPr>
          <a:lstStyle/>
          <a:p>
            <a:r>
              <a:rPr kumimoji="1" lang="ja-JP" altLang="en-US" sz="2000" dirty="0"/>
              <a:t>・赤枠のボタンをクリックして、メールボックスを開く</a:t>
            </a:r>
            <a:endParaRPr kumimoji="1" lang="en-US" altLang="ja-JP" sz="2000" dirty="0"/>
          </a:p>
        </p:txBody>
      </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4" y="1494023"/>
            <a:ext cx="10591231" cy="400110"/>
          </a:xfrm>
          <a:prstGeom prst="rect">
            <a:avLst/>
          </a:prstGeom>
          <a:noFill/>
        </p:spPr>
        <p:txBody>
          <a:bodyPr wrap="square" rtlCol="0">
            <a:spAutoFit/>
          </a:bodyPr>
          <a:lstStyle/>
          <a:p>
            <a:r>
              <a:rPr kumimoji="1" lang="ja-JP" altLang="en-US" sz="2000" dirty="0"/>
              <a:t>・青枠の中に先ほど送ったプルリクエストのメールが届いているのでそれをクリック</a:t>
            </a:r>
            <a:endParaRPr kumimoji="1" lang="en-US" altLang="ja-JP" sz="2000" dirty="0"/>
          </a:p>
        </p:txBody>
      </p:sp>
      <p:pic>
        <p:nvPicPr>
          <p:cNvPr id="5" name="図 4" descr="コンピューターのスクリーンショット&#10;&#10;自動的に生成された説明">
            <a:extLst>
              <a:ext uri="{FF2B5EF4-FFF2-40B4-BE49-F238E27FC236}">
                <a16:creationId xmlns:a16="http://schemas.microsoft.com/office/drawing/2014/main" id="{854E45B7-4466-CB93-05CC-F5912EB221E7}"/>
              </a:ext>
            </a:extLst>
          </p:cNvPr>
          <p:cNvPicPr>
            <a:picLocks noChangeAspect="1"/>
          </p:cNvPicPr>
          <p:nvPr/>
        </p:nvPicPr>
        <p:blipFill rotWithShape="1">
          <a:blip r:embed="rId2">
            <a:extLst>
              <a:ext uri="{28A0092B-C50C-407E-A947-70E740481C1C}">
                <a14:useLocalDpi xmlns:a14="http://schemas.microsoft.com/office/drawing/2010/main" val="0"/>
              </a:ext>
            </a:extLst>
          </a:blip>
          <a:srcRect l="13641" t="14455" r="2936" b="16923"/>
          <a:stretch/>
        </p:blipFill>
        <p:spPr>
          <a:xfrm>
            <a:off x="1014614" y="1873251"/>
            <a:ext cx="10170942" cy="4703783"/>
          </a:xfrm>
          <a:prstGeom prst="rect">
            <a:avLst/>
          </a:prstGeom>
          <a:ln>
            <a:noFill/>
          </a:ln>
          <a:effectLst>
            <a:outerShdw blurRad="292100" dist="139700" dir="2700000" algn="tl" rotWithShape="0">
              <a:srgbClr val="333333">
                <a:alpha val="65000"/>
              </a:srgbClr>
            </a:outerShdw>
          </a:effectLst>
        </p:spPr>
      </p:pic>
      <p:sp>
        <p:nvSpPr>
          <p:cNvPr id="12" name="正方形/長方形 11">
            <a:extLst>
              <a:ext uri="{FF2B5EF4-FFF2-40B4-BE49-F238E27FC236}">
                <a16:creationId xmlns:a16="http://schemas.microsoft.com/office/drawing/2014/main" id="{E13C70C6-D91F-BA5D-C48B-4BD388FDF18D}"/>
              </a:ext>
            </a:extLst>
          </p:cNvPr>
          <p:cNvSpPr/>
          <p:nvPr/>
        </p:nvSpPr>
        <p:spPr>
          <a:xfrm>
            <a:off x="10495370" y="1889309"/>
            <a:ext cx="491500" cy="40011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1E0ABDD-977F-4C9A-8E61-E0D3EF5737FC}"/>
              </a:ext>
            </a:extLst>
          </p:cNvPr>
          <p:cNvSpPr/>
          <p:nvPr/>
        </p:nvSpPr>
        <p:spPr>
          <a:xfrm>
            <a:off x="1434905" y="3881253"/>
            <a:ext cx="8215532" cy="269578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563426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03586C7B-7456-D182-3B9E-86FD5040D1F0}"/>
              </a:ext>
            </a:extLst>
          </p:cNvPr>
          <p:cNvPicPr>
            <a:picLocks noChangeAspect="1"/>
          </p:cNvPicPr>
          <p:nvPr/>
        </p:nvPicPr>
        <p:blipFill rotWithShape="1">
          <a:blip r:embed="rId2">
            <a:extLst>
              <a:ext uri="{28A0092B-C50C-407E-A947-70E740481C1C}">
                <a14:useLocalDpi xmlns:a14="http://schemas.microsoft.com/office/drawing/2010/main" val="0"/>
              </a:ext>
            </a:extLst>
          </a:blip>
          <a:srcRect l="2423" t="16330" r="23187" b="8924"/>
          <a:stretch/>
        </p:blipFill>
        <p:spPr>
          <a:xfrm>
            <a:off x="1151314" y="2130942"/>
            <a:ext cx="6502400" cy="3673359"/>
          </a:xfrm>
          <a:prstGeom prst="rect">
            <a:avLst/>
          </a:prstGeom>
          <a:ln>
            <a:noFill/>
          </a:ln>
          <a:effectLst>
            <a:outerShdw blurRad="292100" dist="139700" dir="2700000" algn="tl" rotWithShape="0">
              <a:srgbClr val="333333">
                <a:alpha val="65000"/>
              </a:srgbClr>
            </a:outerShdw>
          </a:effectLst>
        </p:spPr>
      </p:pic>
      <p:pic>
        <p:nvPicPr>
          <p:cNvPr id="11" name="図 10" descr="グラフィカル ユーザー インターフェイス, テキスト, アプリケーション&#10;&#10;自動的に生成された説明">
            <a:extLst>
              <a:ext uri="{FF2B5EF4-FFF2-40B4-BE49-F238E27FC236}">
                <a16:creationId xmlns:a16="http://schemas.microsoft.com/office/drawing/2014/main" id="{840EB551-A839-590B-44CD-69D08ABC1702}"/>
              </a:ext>
            </a:extLst>
          </p:cNvPr>
          <p:cNvPicPr>
            <a:picLocks noChangeAspect="1"/>
          </p:cNvPicPr>
          <p:nvPr/>
        </p:nvPicPr>
        <p:blipFill rotWithShape="1">
          <a:blip r:embed="rId3">
            <a:extLst>
              <a:ext uri="{28A0092B-C50C-407E-A947-70E740481C1C}">
                <a14:useLocalDpi xmlns:a14="http://schemas.microsoft.com/office/drawing/2010/main" val="0"/>
              </a:ext>
            </a:extLst>
          </a:blip>
          <a:srcRect t="14761" r="39192" b="71409"/>
          <a:stretch/>
        </p:blipFill>
        <p:spPr>
          <a:xfrm>
            <a:off x="1151314" y="5910031"/>
            <a:ext cx="7413674" cy="947969"/>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・送られてきたメールを開くと下のような画面に移動します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53699"/>
            <a:ext cx="9747304" cy="400110"/>
          </a:xfrm>
          <a:prstGeom prst="rect">
            <a:avLst/>
          </a:prstGeom>
          <a:noFill/>
        </p:spPr>
        <p:txBody>
          <a:bodyPr wrap="square" rtlCol="0">
            <a:spAutoFit/>
          </a:bodyPr>
          <a:lstStyle/>
          <a:p>
            <a:r>
              <a:rPr kumimoji="1" lang="ja-JP" altLang="en-US" sz="2000" dirty="0"/>
              <a:t>・この画面でプルリクエストをします</a:t>
            </a:r>
            <a:endParaRPr kumimoji="1" lang="en-US" altLang="ja-JP" sz="2000" dirty="0"/>
          </a:p>
        </p:txBody>
      </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5" y="1453809"/>
            <a:ext cx="10591231" cy="707886"/>
          </a:xfrm>
          <a:prstGeom prst="rect">
            <a:avLst/>
          </a:prstGeom>
          <a:noFill/>
        </p:spPr>
        <p:txBody>
          <a:bodyPr wrap="square" rtlCol="0">
            <a:spAutoFit/>
          </a:bodyPr>
          <a:lstStyle/>
          <a:p>
            <a:r>
              <a:rPr kumimoji="1" lang="ja-JP" altLang="en-US" sz="2000" dirty="0"/>
              <a:t>・メールを開かなくても</a:t>
            </a:r>
            <a:r>
              <a:rPr kumimoji="1" lang="en-US" altLang="ja-JP" sz="2000" dirty="0"/>
              <a:t>[Pull requests]</a:t>
            </a:r>
            <a:r>
              <a:rPr kumimoji="1" lang="ja-JP" altLang="en-US" sz="2000" dirty="0"/>
              <a:t>をクリックすることでプルリクエストの一覧が出てく</a:t>
            </a:r>
            <a:endParaRPr kumimoji="1" lang="en-US" altLang="ja-JP" sz="2000" dirty="0"/>
          </a:p>
          <a:p>
            <a:r>
              <a:rPr kumimoji="1" lang="ja-JP" altLang="en-US" sz="2000" dirty="0"/>
              <a:t>　るのでそこでプルリクエストを開くことも可能です</a:t>
            </a:r>
            <a:endParaRPr kumimoji="1" lang="en-US" altLang="ja-JP" sz="2000" dirty="0"/>
          </a:p>
        </p:txBody>
      </p:sp>
      <p:sp>
        <p:nvSpPr>
          <p:cNvPr id="4" name="正方形/長方形 3">
            <a:extLst>
              <a:ext uri="{FF2B5EF4-FFF2-40B4-BE49-F238E27FC236}">
                <a16:creationId xmlns:a16="http://schemas.microsoft.com/office/drawing/2014/main" id="{79EB753D-0D3F-D549-E376-546F102FC3FB}"/>
              </a:ext>
            </a:extLst>
          </p:cNvPr>
          <p:cNvSpPr/>
          <p:nvPr/>
        </p:nvSpPr>
        <p:spPr>
          <a:xfrm>
            <a:off x="2665155" y="6344529"/>
            <a:ext cx="1498882" cy="38609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54574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descr="グラフィカル ユーザー インターフェイス, テキスト, アプリケーション, メール&#10;&#10;自動的に生成された説明">
            <a:extLst>
              <a:ext uri="{FF2B5EF4-FFF2-40B4-BE49-F238E27FC236}">
                <a16:creationId xmlns:a16="http://schemas.microsoft.com/office/drawing/2014/main" id="{E8DA2682-A416-F274-9595-64579F5C050D}"/>
              </a:ext>
            </a:extLst>
          </p:cNvPr>
          <p:cNvPicPr>
            <a:picLocks noChangeAspect="1"/>
          </p:cNvPicPr>
          <p:nvPr/>
        </p:nvPicPr>
        <p:blipFill rotWithShape="1">
          <a:blip r:embed="rId2">
            <a:extLst>
              <a:ext uri="{28A0092B-C50C-407E-A947-70E740481C1C}">
                <a14:useLocalDpi xmlns:a14="http://schemas.microsoft.com/office/drawing/2010/main" val="0"/>
              </a:ext>
            </a:extLst>
          </a:blip>
          <a:srcRect l="2104" t="24304" r="3380" b="13143"/>
          <a:stretch/>
        </p:blipFill>
        <p:spPr>
          <a:xfrm>
            <a:off x="1014613" y="3135086"/>
            <a:ext cx="9907725" cy="3686634"/>
          </a:xfrm>
          <a:prstGeom prst="rect">
            <a:avLst/>
          </a:prstGeom>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a:t>
            </a:r>
            <a:r>
              <a:rPr kumimoji="1" lang="en-US" altLang="ja-JP" sz="2000" dirty="0"/>
              <a:t>[File changed]</a:t>
            </a:r>
            <a:r>
              <a:rPr kumimoji="1" lang="ja-JP" altLang="en-US" sz="2000" dirty="0"/>
              <a:t>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3" y="965442"/>
            <a:ext cx="9747304" cy="400110"/>
          </a:xfrm>
          <a:prstGeom prst="rect">
            <a:avLst/>
          </a:prstGeom>
          <a:noFill/>
        </p:spPr>
        <p:txBody>
          <a:bodyPr wrap="square" rtlCol="0">
            <a:spAutoFit/>
          </a:bodyPr>
          <a:lstStyle/>
          <a:p>
            <a:r>
              <a:rPr kumimoji="1" lang="ja-JP" altLang="en-US" sz="2000" dirty="0"/>
              <a:t>・この画面にはコミットプッシュしたブランチの内容が見れます</a:t>
            </a:r>
            <a:endParaRPr kumimoji="1" lang="en-US" altLang="ja-JP" sz="2000" dirty="0"/>
          </a:p>
        </p:txBody>
      </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3" y="1317509"/>
            <a:ext cx="10591231" cy="400110"/>
          </a:xfrm>
          <a:prstGeom prst="rect">
            <a:avLst/>
          </a:prstGeom>
          <a:noFill/>
        </p:spPr>
        <p:txBody>
          <a:bodyPr wrap="square" rtlCol="0">
            <a:spAutoFit/>
          </a:bodyPr>
          <a:lstStyle/>
          <a:p>
            <a:r>
              <a:rPr kumimoji="1" lang="ja-JP" altLang="en-US" sz="2000" dirty="0"/>
              <a:t>・青枠の</a:t>
            </a:r>
            <a:r>
              <a:rPr kumimoji="1" lang="en-US" altLang="ja-JP" sz="2000" dirty="0"/>
              <a:t>[+]</a:t>
            </a:r>
            <a:r>
              <a:rPr kumimoji="1" lang="ja-JP" altLang="en-US" sz="2000" dirty="0"/>
              <a:t>をクリックするとクリックした変更内容にコメントをつけることができます</a:t>
            </a:r>
            <a:endParaRPr kumimoji="1" lang="en-US" altLang="ja-JP" sz="2000" dirty="0"/>
          </a:p>
        </p:txBody>
      </p:sp>
      <p:sp>
        <p:nvSpPr>
          <p:cNvPr id="10" name="正方形/長方形 9">
            <a:extLst>
              <a:ext uri="{FF2B5EF4-FFF2-40B4-BE49-F238E27FC236}">
                <a16:creationId xmlns:a16="http://schemas.microsoft.com/office/drawing/2014/main" id="{36834F76-2E7C-9B19-A077-777D3758C307}"/>
              </a:ext>
            </a:extLst>
          </p:cNvPr>
          <p:cNvSpPr/>
          <p:nvPr/>
        </p:nvSpPr>
        <p:spPr>
          <a:xfrm>
            <a:off x="4427766" y="3244564"/>
            <a:ext cx="1392463" cy="36887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0C302D01-3C3F-A897-1EC2-68E471F5F6CA}"/>
              </a:ext>
            </a:extLst>
          </p:cNvPr>
          <p:cNvSpPr txBox="1"/>
          <p:nvPr/>
        </p:nvSpPr>
        <p:spPr>
          <a:xfrm>
            <a:off x="1014613" y="1669576"/>
            <a:ext cx="10591231" cy="400110"/>
          </a:xfrm>
          <a:prstGeom prst="rect">
            <a:avLst/>
          </a:prstGeom>
          <a:noFill/>
        </p:spPr>
        <p:txBody>
          <a:bodyPr wrap="square" rtlCol="0">
            <a:spAutoFit/>
          </a:bodyPr>
          <a:lstStyle/>
          <a:p>
            <a:r>
              <a:rPr kumimoji="1" lang="ja-JP" altLang="en-US" sz="2000" dirty="0"/>
              <a:t>・紫枠の中にはコメントの内容を書き込めます</a:t>
            </a:r>
            <a:endParaRPr kumimoji="1" lang="en-US" altLang="ja-JP" sz="2000" dirty="0"/>
          </a:p>
        </p:txBody>
      </p:sp>
      <p:sp>
        <p:nvSpPr>
          <p:cNvPr id="22" name="正方形/長方形 21">
            <a:extLst>
              <a:ext uri="{FF2B5EF4-FFF2-40B4-BE49-F238E27FC236}">
                <a16:creationId xmlns:a16="http://schemas.microsoft.com/office/drawing/2014/main" id="{2F0330B3-7EB4-E3D6-DA13-AC53997D257C}"/>
              </a:ext>
            </a:extLst>
          </p:cNvPr>
          <p:cNvSpPr/>
          <p:nvPr/>
        </p:nvSpPr>
        <p:spPr>
          <a:xfrm>
            <a:off x="1528764" y="4476754"/>
            <a:ext cx="415471" cy="34607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4F23F36-F965-ADB1-645F-ECA9555D4669}"/>
              </a:ext>
            </a:extLst>
          </p:cNvPr>
          <p:cNvSpPr/>
          <p:nvPr/>
        </p:nvSpPr>
        <p:spPr>
          <a:xfrm>
            <a:off x="1079500" y="5161574"/>
            <a:ext cx="6054726" cy="1143521"/>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84F85A2-BE50-A061-4460-FE42E6F81F4F}"/>
              </a:ext>
            </a:extLst>
          </p:cNvPr>
          <p:cNvSpPr/>
          <p:nvPr/>
        </p:nvSpPr>
        <p:spPr>
          <a:xfrm>
            <a:off x="6105525" y="6274254"/>
            <a:ext cx="962026" cy="326571"/>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2C0F08F1-F195-443B-08FF-548F7D724932}"/>
              </a:ext>
            </a:extLst>
          </p:cNvPr>
          <p:cNvSpPr/>
          <p:nvPr/>
        </p:nvSpPr>
        <p:spPr>
          <a:xfrm>
            <a:off x="9829801" y="3562350"/>
            <a:ext cx="1168738" cy="486633"/>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1FFF2C83-5D5E-0C19-29A1-95BF233C6307}"/>
              </a:ext>
            </a:extLst>
          </p:cNvPr>
          <p:cNvSpPr txBox="1"/>
          <p:nvPr/>
        </p:nvSpPr>
        <p:spPr>
          <a:xfrm>
            <a:off x="1014612" y="2021643"/>
            <a:ext cx="10591231" cy="400110"/>
          </a:xfrm>
          <a:prstGeom prst="rect">
            <a:avLst/>
          </a:prstGeom>
          <a:noFill/>
        </p:spPr>
        <p:txBody>
          <a:bodyPr wrap="square" rtlCol="0">
            <a:spAutoFit/>
          </a:bodyPr>
          <a:lstStyle/>
          <a:p>
            <a:r>
              <a:rPr kumimoji="1" lang="ja-JP" altLang="en-US" sz="2000" dirty="0"/>
              <a:t>・黄枠の</a:t>
            </a:r>
            <a:r>
              <a:rPr kumimoji="1" lang="en-US" altLang="ja-JP" sz="2000" dirty="0"/>
              <a:t>[Start a review]</a:t>
            </a:r>
            <a:r>
              <a:rPr kumimoji="1" lang="ja-JP" altLang="en-US" sz="2000" dirty="0"/>
              <a:t>をクリック</a:t>
            </a:r>
            <a:endParaRPr kumimoji="1" lang="en-US" altLang="ja-JP" sz="2000" dirty="0"/>
          </a:p>
        </p:txBody>
      </p:sp>
      <p:sp>
        <p:nvSpPr>
          <p:cNvPr id="27" name="テキスト ボックス 26">
            <a:extLst>
              <a:ext uri="{FF2B5EF4-FFF2-40B4-BE49-F238E27FC236}">
                <a16:creationId xmlns:a16="http://schemas.microsoft.com/office/drawing/2014/main" id="{AA0D5FA2-5B4F-017E-D30A-16FB15AB68CA}"/>
              </a:ext>
            </a:extLst>
          </p:cNvPr>
          <p:cNvSpPr txBox="1"/>
          <p:nvPr/>
        </p:nvSpPr>
        <p:spPr>
          <a:xfrm>
            <a:off x="1014611" y="2373711"/>
            <a:ext cx="10591231" cy="400110"/>
          </a:xfrm>
          <a:prstGeom prst="rect">
            <a:avLst/>
          </a:prstGeom>
          <a:noFill/>
        </p:spPr>
        <p:txBody>
          <a:bodyPr wrap="square" rtlCol="0">
            <a:spAutoFit/>
          </a:bodyPr>
          <a:lstStyle/>
          <a:p>
            <a:r>
              <a:rPr kumimoji="1" lang="ja-JP" altLang="en-US" sz="2000" dirty="0"/>
              <a:t>・緑枠の</a:t>
            </a:r>
            <a:r>
              <a:rPr kumimoji="1" lang="en-US" altLang="ja-JP" sz="2000" dirty="0"/>
              <a:t>[Review changes]</a:t>
            </a:r>
            <a:r>
              <a:rPr kumimoji="1" lang="ja-JP" altLang="en-US" sz="2000" dirty="0"/>
              <a:t>をクリック</a:t>
            </a:r>
            <a:endParaRPr kumimoji="1" lang="en-US" altLang="ja-JP" sz="2000" dirty="0"/>
          </a:p>
        </p:txBody>
      </p:sp>
    </p:spTree>
    <p:extLst>
      <p:ext uri="{BB962C8B-B14F-4D97-AF65-F5344CB8AC3E}">
        <p14:creationId xmlns:p14="http://schemas.microsoft.com/office/powerpoint/2010/main" val="25725623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D83F207E-4F1C-96A3-91F3-E748FB4C0D0B}"/>
              </a:ext>
            </a:extLst>
          </p:cNvPr>
          <p:cNvPicPr>
            <a:picLocks noChangeAspect="1"/>
          </p:cNvPicPr>
          <p:nvPr/>
        </p:nvPicPr>
        <p:blipFill rotWithShape="1">
          <a:blip r:embed="rId2">
            <a:extLst>
              <a:ext uri="{28A0092B-C50C-407E-A947-70E740481C1C}">
                <a14:useLocalDpi xmlns:a14="http://schemas.microsoft.com/office/drawing/2010/main" val="0"/>
              </a:ext>
            </a:extLst>
          </a:blip>
          <a:srcRect l="48494" t="20531" r="2935" b="8393"/>
          <a:stretch/>
        </p:blipFill>
        <p:spPr>
          <a:xfrm>
            <a:off x="359368" y="897979"/>
            <a:ext cx="5921829" cy="4872030"/>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6586538" y="672360"/>
            <a:ext cx="5246094" cy="400110"/>
          </a:xfrm>
          <a:prstGeom prst="rect">
            <a:avLst/>
          </a:prstGeom>
          <a:noFill/>
        </p:spPr>
        <p:txBody>
          <a:bodyPr wrap="square" rtlCol="0">
            <a:spAutoFit/>
          </a:bodyPr>
          <a:lstStyle/>
          <a:p>
            <a:r>
              <a:rPr kumimoji="1" lang="ja-JP" altLang="en-US" sz="2000" dirty="0"/>
              <a:t>・赤枠の中にレビューの件名</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0" name="正方形/長方形 9">
            <a:extLst>
              <a:ext uri="{FF2B5EF4-FFF2-40B4-BE49-F238E27FC236}">
                <a16:creationId xmlns:a16="http://schemas.microsoft.com/office/drawing/2014/main" id="{36834F76-2E7C-9B19-A077-777D3758C307}"/>
              </a:ext>
            </a:extLst>
          </p:cNvPr>
          <p:cNvSpPr/>
          <p:nvPr/>
        </p:nvSpPr>
        <p:spPr>
          <a:xfrm>
            <a:off x="493716" y="2458682"/>
            <a:ext cx="5743939" cy="116172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2F0330B3-7EB4-E3D6-DA13-AC53997D257C}"/>
              </a:ext>
            </a:extLst>
          </p:cNvPr>
          <p:cNvSpPr/>
          <p:nvPr/>
        </p:nvSpPr>
        <p:spPr>
          <a:xfrm>
            <a:off x="493716" y="4597404"/>
            <a:ext cx="415471" cy="34607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4F23F36-F965-ADB1-645F-ECA9555D4669}"/>
              </a:ext>
            </a:extLst>
          </p:cNvPr>
          <p:cNvSpPr/>
          <p:nvPr/>
        </p:nvSpPr>
        <p:spPr>
          <a:xfrm>
            <a:off x="493716" y="5039753"/>
            <a:ext cx="1074734" cy="472047"/>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59C994EF-BEAF-956E-CCFF-D2962843EA2E}"/>
              </a:ext>
            </a:extLst>
          </p:cNvPr>
          <p:cNvSpPr txBox="1"/>
          <p:nvPr/>
        </p:nvSpPr>
        <p:spPr>
          <a:xfrm>
            <a:off x="6586538" y="1074842"/>
            <a:ext cx="5246094" cy="707886"/>
          </a:xfrm>
          <a:prstGeom prst="rect">
            <a:avLst/>
          </a:prstGeom>
          <a:noFill/>
        </p:spPr>
        <p:txBody>
          <a:bodyPr wrap="square" rtlCol="0">
            <a:spAutoFit/>
          </a:bodyPr>
          <a:lstStyle/>
          <a:p>
            <a:r>
              <a:rPr kumimoji="1" lang="ja-JP" altLang="en-US" sz="2000" dirty="0"/>
              <a:t>・青枠のラジオボタン</a:t>
            </a:r>
            <a:r>
              <a:rPr kumimoji="1" lang="en-US" altLang="ja-JP" sz="2000" dirty="0"/>
              <a:t>[Review changes]</a:t>
            </a:r>
            <a:r>
              <a:rPr kumimoji="1" lang="ja-JP" altLang="en-US" sz="2000" dirty="0"/>
              <a:t>をク</a:t>
            </a:r>
            <a:endParaRPr kumimoji="1" lang="en-US" altLang="ja-JP" sz="2000" dirty="0"/>
          </a:p>
          <a:p>
            <a:r>
              <a:rPr kumimoji="1" lang="ja-JP" altLang="en-US" sz="2000" dirty="0"/>
              <a:t>　リック</a:t>
            </a:r>
            <a:endParaRPr kumimoji="1" lang="en-US" altLang="ja-JP" sz="2000" dirty="0"/>
          </a:p>
        </p:txBody>
      </p:sp>
      <p:sp>
        <p:nvSpPr>
          <p:cNvPr id="5" name="テキスト ボックス 4">
            <a:extLst>
              <a:ext uri="{FF2B5EF4-FFF2-40B4-BE49-F238E27FC236}">
                <a16:creationId xmlns:a16="http://schemas.microsoft.com/office/drawing/2014/main" id="{6E915EDA-9DF1-5F13-A6CA-840D0D11230E}"/>
              </a:ext>
            </a:extLst>
          </p:cNvPr>
          <p:cNvSpPr txBox="1"/>
          <p:nvPr/>
        </p:nvSpPr>
        <p:spPr>
          <a:xfrm>
            <a:off x="6586538" y="1785100"/>
            <a:ext cx="5246094" cy="400110"/>
          </a:xfrm>
          <a:prstGeom prst="rect">
            <a:avLst/>
          </a:prstGeom>
          <a:noFill/>
        </p:spPr>
        <p:txBody>
          <a:bodyPr wrap="square" rtlCol="0">
            <a:spAutoFit/>
          </a:bodyPr>
          <a:lstStyle/>
          <a:p>
            <a:r>
              <a:rPr kumimoji="1" lang="ja-JP" altLang="en-US" sz="2000" dirty="0"/>
              <a:t>・紫枠の</a:t>
            </a:r>
            <a:r>
              <a:rPr kumimoji="1" lang="en-US" altLang="ja-JP" sz="2000" dirty="0"/>
              <a:t>[Submit review]</a:t>
            </a:r>
            <a:r>
              <a:rPr kumimoji="1" lang="ja-JP" altLang="en-US" sz="2000" dirty="0"/>
              <a:t>をクリック</a:t>
            </a:r>
            <a:endParaRPr kumimoji="1" lang="en-US" altLang="ja-JP" sz="2000" dirty="0"/>
          </a:p>
        </p:txBody>
      </p:sp>
      <p:sp>
        <p:nvSpPr>
          <p:cNvPr id="6" name="テキスト ボックス 5">
            <a:extLst>
              <a:ext uri="{FF2B5EF4-FFF2-40B4-BE49-F238E27FC236}">
                <a16:creationId xmlns:a16="http://schemas.microsoft.com/office/drawing/2014/main" id="{39516D7B-76CD-4AEC-CBDF-6CD683B84DB7}"/>
              </a:ext>
            </a:extLst>
          </p:cNvPr>
          <p:cNvSpPr txBox="1"/>
          <p:nvPr/>
        </p:nvSpPr>
        <p:spPr>
          <a:xfrm>
            <a:off x="6586538" y="2187582"/>
            <a:ext cx="5246094" cy="400110"/>
          </a:xfrm>
          <a:prstGeom prst="rect">
            <a:avLst/>
          </a:prstGeom>
          <a:noFill/>
        </p:spPr>
        <p:txBody>
          <a:bodyPr wrap="square" rtlCol="0">
            <a:spAutoFit/>
          </a:bodyPr>
          <a:lstStyle/>
          <a:p>
            <a:r>
              <a:rPr kumimoji="1" lang="ja-JP" altLang="en-US" sz="2000" dirty="0"/>
              <a:t>・これでレビューできました</a:t>
            </a:r>
            <a:endParaRPr kumimoji="1" lang="en-US" altLang="ja-JP" sz="2000" dirty="0"/>
          </a:p>
        </p:txBody>
      </p:sp>
    </p:spTree>
    <p:extLst>
      <p:ext uri="{BB962C8B-B14F-4D97-AF65-F5344CB8AC3E}">
        <p14:creationId xmlns:p14="http://schemas.microsoft.com/office/powerpoint/2010/main" val="4129628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コンピューターのスクリーンショット&#10;&#10;自動的に生成された説明">
            <a:extLst>
              <a:ext uri="{FF2B5EF4-FFF2-40B4-BE49-F238E27FC236}">
                <a16:creationId xmlns:a16="http://schemas.microsoft.com/office/drawing/2014/main" id="{97003147-FC8A-9B3C-B143-9ADB96A7926D}"/>
              </a:ext>
            </a:extLst>
          </p:cNvPr>
          <p:cNvPicPr>
            <a:picLocks noChangeAspect="1"/>
          </p:cNvPicPr>
          <p:nvPr/>
        </p:nvPicPr>
        <p:blipFill rotWithShape="1">
          <a:blip r:embed="rId2">
            <a:extLst>
              <a:ext uri="{28A0092B-C50C-407E-A947-70E740481C1C}">
                <a14:useLocalDpi xmlns:a14="http://schemas.microsoft.com/office/drawing/2010/main" val="0"/>
              </a:ext>
            </a:extLst>
          </a:blip>
          <a:srcRect l="1771" t="11658" r="5313" b="15656"/>
          <a:stretch/>
        </p:blipFill>
        <p:spPr>
          <a:xfrm>
            <a:off x="504232" y="1782728"/>
            <a:ext cx="11328400" cy="4982381"/>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1100138" y="634257"/>
            <a:ext cx="9936162" cy="400110"/>
          </a:xfrm>
          <a:prstGeom prst="rect">
            <a:avLst/>
          </a:prstGeom>
          <a:noFill/>
        </p:spPr>
        <p:txBody>
          <a:bodyPr wrap="square" rtlCol="0">
            <a:spAutoFit/>
          </a:bodyPr>
          <a:lstStyle/>
          <a:p>
            <a:r>
              <a:rPr kumimoji="1" lang="ja-JP" altLang="en-US" sz="2000" dirty="0"/>
              <a:t>・レビューを受けるユーザで</a:t>
            </a:r>
            <a:r>
              <a:rPr kumimoji="1" lang="en-US" altLang="ja-JP" sz="2000" dirty="0"/>
              <a:t>Git Hub</a:t>
            </a:r>
            <a:r>
              <a:rPr kumimoji="1" lang="ja-JP" altLang="en-US" sz="2000" dirty="0"/>
              <a:t>を開きプルリクエストを確認してみましょう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1100138" y="988704"/>
            <a:ext cx="9936162" cy="400110"/>
          </a:xfrm>
          <a:prstGeom prst="rect">
            <a:avLst/>
          </a:prstGeom>
          <a:noFill/>
        </p:spPr>
        <p:txBody>
          <a:bodyPr wrap="square" rtlCol="0">
            <a:spAutoFit/>
          </a:bodyPr>
          <a:lstStyle/>
          <a:p>
            <a:r>
              <a:rPr kumimoji="1" lang="ja-JP" altLang="en-US" sz="2000" dirty="0"/>
              <a:t>・プルリクエストに先ほど送ったレビューが表示されていると思います</a:t>
            </a:r>
            <a:endParaRPr kumimoji="1" lang="en-US" altLang="ja-JP" sz="2000" dirty="0"/>
          </a:p>
        </p:txBody>
      </p:sp>
      <p:sp>
        <p:nvSpPr>
          <p:cNvPr id="12" name="テキスト ボックス 11">
            <a:extLst>
              <a:ext uri="{FF2B5EF4-FFF2-40B4-BE49-F238E27FC236}">
                <a16:creationId xmlns:a16="http://schemas.microsoft.com/office/drawing/2014/main" id="{F0831D90-69C9-D7EF-633B-1CF8A020CBB1}"/>
              </a:ext>
            </a:extLst>
          </p:cNvPr>
          <p:cNvSpPr txBox="1"/>
          <p:nvPr/>
        </p:nvSpPr>
        <p:spPr>
          <a:xfrm>
            <a:off x="1100138" y="1312299"/>
            <a:ext cx="9936162" cy="400110"/>
          </a:xfrm>
          <a:prstGeom prst="rect">
            <a:avLst/>
          </a:prstGeom>
          <a:noFill/>
        </p:spPr>
        <p:txBody>
          <a:bodyPr wrap="square" rtlCol="0">
            <a:spAutoFit/>
          </a:bodyPr>
          <a:lstStyle/>
          <a:p>
            <a:r>
              <a:rPr kumimoji="1" lang="ja-JP" altLang="en-US" sz="2000" dirty="0"/>
              <a:t>・赤枠をクリックしてレビューに対しての返信をしましょう</a:t>
            </a:r>
            <a:endParaRPr kumimoji="1" lang="en-US" altLang="ja-JP" sz="2000" dirty="0"/>
          </a:p>
        </p:txBody>
      </p:sp>
      <p:sp>
        <p:nvSpPr>
          <p:cNvPr id="13" name="正方形/長方形 12">
            <a:extLst>
              <a:ext uri="{FF2B5EF4-FFF2-40B4-BE49-F238E27FC236}">
                <a16:creationId xmlns:a16="http://schemas.microsoft.com/office/drawing/2014/main" id="{84BDE04C-98BE-69A0-31A6-394212FDC180}"/>
              </a:ext>
            </a:extLst>
          </p:cNvPr>
          <p:cNvSpPr/>
          <p:nvPr/>
        </p:nvSpPr>
        <p:spPr>
          <a:xfrm>
            <a:off x="1892300" y="5765800"/>
            <a:ext cx="6705600" cy="355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65378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スクリーンショット&#10;&#10;自動的に生成された説明">
            <a:extLst>
              <a:ext uri="{FF2B5EF4-FFF2-40B4-BE49-F238E27FC236}">
                <a16:creationId xmlns:a16="http://schemas.microsoft.com/office/drawing/2014/main" id="{D8A3305C-C3AC-BD60-5FE4-12B3173DCE55}"/>
              </a:ext>
            </a:extLst>
          </p:cNvPr>
          <p:cNvPicPr>
            <a:picLocks noChangeAspect="1"/>
          </p:cNvPicPr>
          <p:nvPr/>
        </p:nvPicPr>
        <p:blipFill rotWithShape="1">
          <a:blip r:embed="rId2">
            <a:extLst>
              <a:ext uri="{28A0092B-C50C-407E-A947-70E740481C1C}">
                <a14:useLocalDpi xmlns:a14="http://schemas.microsoft.com/office/drawing/2010/main" val="0"/>
              </a:ext>
            </a:extLst>
          </a:blip>
          <a:srcRect l="6042" t="13069" r="6563" b="10722"/>
          <a:stretch/>
        </p:blipFill>
        <p:spPr>
          <a:xfrm>
            <a:off x="1003300" y="1512354"/>
            <a:ext cx="10655300" cy="5223913"/>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1100138" y="582974"/>
            <a:ext cx="9936162" cy="400110"/>
          </a:xfrm>
          <a:prstGeom prst="rect">
            <a:avLst/>
          </a:prstGeom>
          <a:noFill/>
        </p:spPr>
        <p:txBody>
          <a:bodyPr wrap="square" rtlCol="0">
            <a:spAutoFit/>
          </a:bodyPr>
          <a:lstStyle/>
          <a:p>
            <a:r>
              <a:rPr kumimoji="1" lang="ja-JP" altLang="en-US" sz="2000" dirty="0"/>
              <a:t>・赤枠に返信のコメントを入力</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1100138" y="988704"/>
            <a:ext cx="9936162" cy="400110"/>
          </a:xfrm>
          <a:prstGeom prst="rect">
            <a:avLst/>
          </a:prstGeom>
          <a:noFill/>
        </p:spPr>
        <p:txBody>
          <a:bodyPr wrap="square" rtlCol="0">
            <a:spAutoFit/>
          </a:bodyPr>
          <a:lstStyle/>
          <a:p>
            <a:r>
              <a:rPr kumimoji="1" lang="ja-JP" altLang="en-US" sz="2000" dirty="0"/>
              <a:t>・青枠の</a:t>
            </a:r>
            <a:r>
              <a:rPr kumimoji="1" lang="en-US" altLang="ja-JP" sz="2000" dirty="0"/>
              <a:t>[Comment]</a:t>
            </a:r>
            <a:r>
              <a:rPr kumimoji="1" lang="ja-JP" altLang="en-US" sz="2000" dirty="0"/>
              <a:t>をクリック</a:t>
            </a:r>
            <a:endParaRPr kumimoji="1" lang="en-US" altLang="ja-JP" sz="2000" dirty="0"/>
          </a:p>
        </p:txBody>
      </p:sp>
      <p:sp>
        <p:nvSpPr>
          <p:cNvPr id="13" name="正方形/長方形 12">
            <a:extLst>
              <a:ext uri="{FF2B5EF4-FFF2-40B4-BE49-F238E27FC236}">
                <a16:creationId xmlns:a16="http://schemas.microsoft.com/office/drawing/2014/main" id="{84BDE04C-98BE-69A0-31A6-394212FDC180}"/>
              </a:ext>
            </a:extLst>
          </p:cNvPr>
          <p:cNvSpPr/>
          <p:nvPr/>
        </p:nvSpPr>
        <p:spPr>
          <a:xfrm>
            <a:off x="1447799" y="4495800"/>
            <a:ext cx="7006883" cy="9525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00E7887D-0ACA-1760-FBF9-E70A7CEA0B68}"/>
              </a:ext>
            </a:extLst>
          </p:cNvPr>
          <p:cNvSpPr/>
          <p:nvPr/>
        </p:nvSpPr>
        <p:spPr>
          <a:xfrm>
            <a:off x="7632699" y="5678637"/>
            <a:ext cx="990601" cy="444500"/>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7522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1754326"/>
          </a:xfrm>
          <a:prstGeom prst="rect">
            <a:avLst/>
          </a:prstGeom>
          <a:noFill/>
        </p:spPr>
        <p:txBody>
          <a:bodyPr wrap="square" rtlCol="0">
            <a:spAutoFit/>
          </a:bodyPr>
          <a:lstStyle/>
          <a:p>
            <a:r>
              <a:rPr kumimoji="1" lang="ja-JP" altLang="en-US" dirty="0"/>
              <a:t>・マージ</a:t>
            </a:r>
            <a:endParaRPr kumimoji="1" lang="en-US" altLang="ja-JP" dirty="0"/>
          </a:p>
          <a:p>
            <a:r>
              <a:rPr kumimoji="1" lang="ja-JP" altLang="en-US" dirty="0"/>
              <a:t>・リセット</a:t>
            </a:r>
            <a:endParaRPr kumimoji="1" lang="en-US" altLang="ja-JP" dirty="0"/>
          </a:p>
          <a:p>
            <a:r>
              <a:rPr kumimoji="1" lang="ja-JP" altLang="en-US" dirty="0"/>
              <a:t>・リバート</a:t>
            </a:r>
            <a:endParaRPr kumimoji="1" lang="en-US" altLang="ja-JP" dirty="0"/>
          </a:p>
          <a:p>
            <a:r>
              <a:rPr kumimoji="1" lang="ja-JP" altLang="en-US" dirty="0"/>
              <a:t>・リベース</a:t>
            </a:r>
            <a:endParaRPr kumimoji="1" lang="en-US" altLang="ja-JP" dirty="0"/>
          </a:p>
          <a:p>
            <a:r>
              <a:rPr kumimoji="1" lang="ja-JP" altLang="en-US" dirty="0"/>
              <a:t>・チェリーピック</a:t>
            </a:r>
            <a:endParaRPr kumimoji="1" lang="en-US" altLang="ja-JP" dirty="0"/>
          </a:p>
          <a:p>
            <a:endParaRPr kumimoji="1" lang="ja-JP" altLang="en-US" dirty="0"/>
          </a:p>
        </p:txBody>
      </p:sp>
      <p:pic>
        <p:nvPicPr>
          <p:cNvPr id="4098" name="Picture 2">
            <a:extLst>
              <a:ext uri="{FF2B5EF4-FFF2-40B4-BE49-F238E27FC236}">
                <a16:creationId xmlns:a16="http://schemas.microsoft.com/office/drawing/2014/main" id="{4C59A6D5-EEFC-2073-E732-876D6D452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3268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100138" y="582974"/>
            <a:ext cx="9936162" cy="400110"/>
          </a:xfrm>
          <a:prstGeom prst="rect">
            <a:avLst/>
          </a:prstGeom>
          <a:noFill/>
        </p:spPr>
        <p:txBody>
          <a:bodyPr wrap="square" rtlCol="0">
            <a:spAutoFit/>
          </a:bodyPr>
          <a:lstStyle/>
          <a:p>
            <a:r>
              <a:rPr kumimoji="1" lang="ja-JP" altLang="en-US" sz="2000" dirty="0"/>
              <a:t>・返信をしたら、コメントを受けたところを適当に修正しましょう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1100138" y="988704"/>
            <a:ext cx="9199562" cy="707886"/>
          </a:xfrm>
          <a:prstGeom prst="rect">
            <a:avLst/>
          </a:prstGeom>
          <a:noFill/>
        </p:spPr>
        <p:txBody>
          <a:bodyPr wrap="square" rtlCol="0">
            <a:spAutoFit/>
          </a:bodyPr>
          <a:lstStyle/>
          <a:p>
            <a:r>
              <a:rPr kumimoji="1" lang="ja-JP" altLang="en-US" sz="2000" dirty="0"/>
              <a:t>・コメントを受けたファイルを開き、新しく好きな言葉を書き込み保存をし、</a:t>
            </a:r>
            <a:endParaRPr kumimoji="1" lang="en-US" altLang="ja-JP" sz="2000" dirty="0"/>
          </a:p>
          <a:p>
            <a:r>
              <a:rPr kumimoji="1" lang="ja-JP" altLang="en-US" sz="2000" dirty="0"/>
              <a:t>　コミット・プッシュ</a:t>
            </a:r>
            <a:endParaRPr kumimoji="1" lang="en-US" altLang="ja-JP" sz="2000" dirty="0"/>
          </a:p>
        </p:txBody>
      </p:sp>
      <p:sp>
        <p:nvSpPr>
          <p:cNvPr id="8" name="テキスト ボックス 7">
            <a:extLst>
              <a:ext uri="{FF2B5EF4-FFF2-40B4-BE49-F238E27FC236}">
                <a16:creationId xmlns:a16="http://schemas.microsoft.com/office/drawing/2014/main" id="{FEB208C7-2474-B3CF-D16A-B732E28D89C6}"/>
              </a:ext>
            </a:extLst>
          </p:cNvPr>
          <p:cNvSpPr txBox="1"/>
          <p:nvPr/>
        </p:nvSpPr>
        <p:spPr>
          <a:xfrm>
            <a:off x="1100138" y="1701774"/>
            <a:ext cx="9936162" cy="400110"/>
          </a:xfrm>
          <a:prstGeom prst="rect">
            <a:avLst/>
          </a:prstGeom>
          <a:noFill/>
        </p:spPr>
        <p:txBody>
          <a:bodyPr wrap="square" rtlCol="0">
            <a:spAutoFit/>
          </a:bodyPr>
          <a:lstStyle/>
          <a:p>
            <a:r>
              <a:rPr kumimoji="1" lang="ja-JP" altLang="en-US" sz="2000" dirty="0"/>
              <a:t>・その後、レビューをするユーザで</a:t>
            </a:r>
            <a:r>
              <a:rPr kumimoji="1" lang="en-US" altLang="ja-JP" sz="2000" dirty="0"/>
              <a:t>Git Hub</a:t>
            </a:r>
            <a:r>
              <a:rPr kumimoji="1" lang="ja-JP" altLang="en-US" sz="2000" dirty="0"/>
              <a:t>を開きましょう</a:t>
            </a:r>
            <a:endParaRPr kumimoji="1" lang="en-US" altLang="ja-JP" sz="2000" dirty="0"/>
          </a:p>
        </p:txBody>
      </p:sp>
      <p:sp>
        <p:nvSpPr>
          <p:cNvPr id="9" name="テキスト ボックス 8">
            <a:extLst>
              <a:ext uri="{FF2B5EF4-FFF2-40B4-BE49-F238E27FC236}">
                <a16:creationId xmlns:a16="http://schemas.microsoft.com/office/drawing/2014/main" id="{9CBE801B-CECE-CD5C-BE3E-AE61EA6E12D4}"/>
              </a:ext>
            </a:extLst>
          </p:cNvPr>
          <p:cNvSpPr txBox="1"/>
          <p:nvPr/>
        </p:nvSpPr>
        <p:spPr>
          <a:xfrm>
            <a:off x="1100138" y="2101884"/>
            <a:ext cx="9936162" cy="400110"/>
          </a:xfrm>
          <a:prstGeom prst="rect">
            <a:avLst/>
          </a:prstGeom>
          <a:noFill/>
        </p:spPr>
        <p:txBody>
          <a:bodyPr wrap="square" rtlCol="0">
            <a:spAutoFit/>
          </a:bodyPr>
          <a:lstStyle/>
          <a:p>
            <a:r>
              <a:rPr kumimoji="1" lang="ja-JP" altLang="en-US" sz="2000" dirty="0"/>
              <a:t>・プルリクエストを開くと先ほどのプッシュが赤枠のように新しく追加されています</a:t>
            </a:r>
            <a:endParaRPr kumimoji="1" lang="en-US" altLang="ja-JP" sz="2000" dirty="0"/>
          </a:p>
        </p:txBody>
      </p:sp>
      <p:pic>
        <p:nvPicPr>
          <p:cNvPr id="23" name="図 22" descr="グラフィカル ユーザー インターフェイス, テキスト, アプリケーション, メール&#10;&#10;自動的に生成された説明">
            <a:extLst>
              <a:ext uri="{FF2B5EF4-FFF2-40B4-BE49-F238E27FC236}">
                <a16:creationId xmlns:a16="http://schemas.microsoft.com/office/drawing/2014/main" id="{4CCD4E9E-59D5-C94E-CA61-0C325B61A368}"/>
              </a:ext>
            </a:extLst>
          </p:cNvPr>
          <p:cNvPicPr>
            <a:picLocks noChangeAspect="1"/>
          </p:cNvPicPr>
          <p:nvPr/>
        </p:nvPicPr>
        <p:blipFill rotWithShape="1">
          <a:blip r:embed="rId2">
            <a:extLst>
              <a:ext uri="{28A0092B-C50C-407E-A947-70E740481C1C}">
                <a14:useLocalDpi xmlns:a14="http://schemas.microsoft.com/office/drawing/2010/main" val="0"/>
              </a:ext>
            </a:extLst>
          </a:blip>
          <a:srcRect l="3854" t="17762" r="4375" b="28323"/>
          <a:stretch/>
        </p:blipFill>
        <p:spPr>
          <a:xfrm>
            <a:off x="990600" y="3126020"/>
            <a:ext cx="11188700" cy="3695700"/>
          </a:xfrm>
          <a:prstGeom prst="rect">
            <a:avLst/>
          </a:prstGeom>
          <a:ln>
            <a:noFill/>
          </a:ln>
          <a:effectLst>
            <a:outerShdw blurRad="292100" dist="139700" dir="2700000" algn="tl" rotWithShape="0">
              <a:srgbClr val="333333">
                <a:alpha val="65000"/>
              </a:srgbClr>
            </a:outerShdw>
          </a:effectLst>
        </p:spPr>
      </p:pic>
      <p:sp>
        <p:nvSpPr>
          <p:cNvPr id="24" name="テキスト ボックス 23">
            <a:extLst>
              <a:ext uri="{FF2B5EF4-FFF2-40B4-BE49-F238E27FC236}">
                <a16:creationId xmlns:a16="http://schemas.microsoft.com/office/drawing/2014/main" id="{6EAAF72A-7905-0991-9B5B-A7D1B2322F2A}"/>
              </a:ext>
            </a:extLst>
          </p:cNvPr>
          <p:cNvSpPr txBox="1"/>
          <p:nvPr/>
        </p:nvSpPr>
        <p:spPr>
          <a:xfrm>
            <a:off x="1100138" y="2520671"/>
            <a:ext cx="9936162" cy="400110"/>
          </a:xfrm>
          <a:prstGeom prst="rect">
            <a:avLst/>
          </a:prstGeom>
          <a:noFill/>
        </p:spPr>
        <p:txBody>
          <a:bodyPr wrap="square" rtlCol="0">
            <a:spAutoFit/>
          </a:bodyPr>
          <a:lstStyle/>
          <a:p>
            <a:r>
              <a:rPr kumimoji="1" lang="ja-JP" altLang="en-US" sz="2000" dirty="0"/>
              <a:t>・それをクリック</a:t>
            </a:r>
            <a:r>
              <a:rPr kumimoji="1" lang="en-US" altLang="ja-JP" sz="2000" dirty="0"/>
              <a:t>!!</a:t>
            </a:r>
          </a:p>
        </p:txBody>
      </p:sp>
      <p:sp>
        <p:nvSpPr>
          <p:cNvPr id="25" name="正方形/長方形 24">
            <a:extLst>
              <a:ext uri="{FF2B5EF4-FFF2-40B4-BE49-F238E27FC236}">
                <a16:creationId xmlns:a16="http://schemas.microsoft.com/office/drawing/2014/main" id="{CF730D04-48F2-58FD-1D7A-FDB63A385CD9}"/>
              </a:ext>
            </a:extLst>
          </p:cNvPr>
          <p:cNvSpPr/>
          <p:nvPr/>
        </p:nvSpPr>
        <p:spPr>
          <a:xfrm>
            <a:off x="1828800" y="6083300"/>
            <a:ext cx="1117600" cy="4064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737741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23938" y="1181991"/>
            <a:ext cx="9936162" cy="400110"/>
          </a:xfrm>
          <a:prstGeom prst="rect">
            <a:avLst/>
          </a:prstGeom>
          <a:noFill/>
        </p:spPr>
        <p:txBody>
          <a:bodyPr wrap="square" rtlCol="0">
            <a:spAutoFit/>
          </a:bodyPr>
          <a:lstStyle/>
          <a:p>
            <a:r>
              <a:rPr kumimoji="1" lang="ja-JP" altLang="en-US" sz="2000" dirty="0"/>
              <a:t>・開くと下のような画面に移動します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1023938" y="1741391"/>
            <a:ext cx="9199562" cy="400110"/>
          </a:xfrm>
          <a:prstGeom prst="rect">
            <a:avLst/>
          </a:prstGeom>
          <a:noFill/>
        </p:spPr>
        <p:txBody>
          <a:bodyPr wrap="square" rtlCol="0">
            <a:spAutoFit/>
          </a:bodyPr>
          <a:lstStyle/>
          <a:p>
            <a:r>
              <a:rPr kumimoji="1" lang="ja-JP" altLang="en-US" sz="2000" dirty="0"/>
              <a:t>・ここでプッシュの変更内容を確認できます</a:t>
            </a:r>
            <a:endParaRPr kumimoji="1" lang="en-US" altLang="ja-JP" sz="2000" dirty="0"/>
          </a:p>
        </p:txBody>
      </p:sp>
      <p:sp>
        <p:nvSpPr>
          <p:cNvPr id="8" name="テキスト ボックス 7">
            <a:extLst>
              <a:ext uri="{FF2B5EF4-FFF2-40B4-BE49-F238E27FC236}">
                <a16:creationId xmlns:a16="http://schemas.microsoft.com/office/drawing/2014/main" id="{FEB208C7-2474-B3CF-D16A-B732E28D89C6}"/>
              </a:ext>
            </a:extLst>
          </p:cNvPr>
          <p:cNvSpPr txBox="1"/>
          <p:nvPr/>
        </p:nvSpPr>
        <p:spPr>
          <a:xfrm>
            <a:off x="1023938" y="2300791"/>
            <a:ext cx="9936162" cy="400110"/>
          </a:xfrm>
          <a:prstGeom prst="rect">
            <a:avLst/>
          </a:prstGeom>
          <a:noFill/>
        </p:spPr>
        <p:txBody>
          <a:bodyPr wrap="square" rtlCol="0">
            <a:spAutoFit/>
          </a:bodyPr>
          <a:lstStyle/>
          <a:p>
            <a:r>
              <a:rPr kumimoji="1" lang="ja-JP" altLang="en-US" sz="2000" dirty="0"/>
              <a:t>・赤枠の</a:t>
            </a:r>
            <a:r>
              <a:rPr kumimoji="1" lang="en-US" altLang="ja-JP" sz="2000" dirty="0"/>
              <a:t>[Review changes]</a:t>
            </a:r>
            <a:r>
              <a:rPr kumimoji="1" lang="ja-JP" altLang="en-US" sz="2000" dirty="0"/>
              <a:t>をクリックして先ほどと同様にレビューをします</a:t>
            </a:r>
            <a:endParaRPr kumimoji="1" lang="en-US" altLang="ja-JP" sz="2000" dirty="0"/>
          </a:p>
        </p:txBody>
      </p:sp>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00508C31-3754-135B-71D6-003140CBE17F}"/>
              </a:ext>
            </a:extLst>
          </p:cNvPr>
          <p:cNvPicPr>
            <a:picLocks noChangeAspect="1"/>
          </p:cNvPicPr>
          <p:nvPr/>
        </p:nvPicPr>
        <p:blipFill rotWithShape="1">
          <a:blip r:embed="rId2">
            <a:extLst>
              <a:ext uri="{28A0092B-C50C-407E-A947-70E740481C1C}">
                <a14:useLocalDpi xmlns:a14="http://schemas.microsoft.com/office/drawing/2010/main" val="0"/>
              </a:ext>
            </a:extLst>
          </a:blip>
          <a:srcRect t="32213" r="2709" b="17948"/>
          <a:stretch/>
        </p:blipFill>
        <p:spPr>
          <a:xfrm>
            <a:off x="217768" y="3248636"/>
            <a:ext cx="11700902" cy="3369960"/>
          </a:xfrm>
          <a:prstGeom prst="rect">
            <a:avLst/>
          </a:prstGeom>
          <a:ln>
            <a:noFill/>
          </a:ln>
          <a:effectLst>
            <a:outerShdw blurRad="292100" dist="139700" dir="2700000" algn="tl" rotWithShape="0">
              <a:srgbClr val="333333">
                <a:alpha val="65000"/>
              </a:srgbClr>
            </a:outerShdw>
          </a:effectLst>
        </p:spPr>
      </p:pic>
      <p:sp>
        <p:nvSpPr>
          <p:cNvPr id="6" name="正方形/長方形 5">
            <a:extLst>
              <a:ext uri="{FF2B5EF4-FFF2-40B4-BE49-F238E27FC236}">
                <a16:creationId xmlns:a16="http://schemas.microsoft.com/office/drawing/2014/main" id="{9D874CE3-41FE-6DC3-6D5E-170636FFA2D3}"/>
              </a:ext>
            </a:extLst>
          </p:cNvPr>
          <p:cNvSpPr/>
          <p:nvPr/>
        </p:nvSpPr>
        <p:spPr>
          <a:xfrm>
            <a:off x="10617200" y="4888083"/>
            <a:ext cx="1301470" cy="50339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46043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8" y="635070"/>
            <a:ext cx="5897562" cy="400110"/>
          </a:xfrm>
          <a:prstGeom prst="rect">
            <a:avLst/>
          </a:prstGeom>
          <a:noFill/>
        </p:spPr>
        <p:txBody>
          <a:bodyPr wrap="square" rtlCol="0">
            <a:spAutoFit/>
          </a:bodyPr>
          <a:lstStyle/>
          <a:p>
            <a:r>
              <a:rPr kumimoji="1" lang="ja-JP" altLang="en-US" sz="2000" dirty="0"/>
              <a:t>・先ほどと同じよな項目が出てきたと思います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8" y="963949"/>
            <a:ext cx="10292112" cy="400110"/>
          </a:xfrm>
          <a:prstGeom prst="rect">
            <a:avLst/>
          </a:prstGeom>
          <a:noFill/>
        </p:spPr>
        <p:txBody>
          <a:bodyPr wrap="square" rtlCol="0">
            <a:spAutoFit/>
          </a:bodyPr>
          <a:lstStyle/>
          <a:p>
            <a:r>
              <a:rPr kumimoji="1" lang="ja-JP" altLang="en-US" sz="2000" dirty="0"/>
              <a:t>・コメントをつけたら、赤枠の</a:t>
            </a:r>
            <a:r>
              <a:rPr kumimoji="1" lang="en-US" altLang="ja-JP" sz="2000" dirty="0"/>
              <a:t>[Approve]</a:t>
            </a:r>
            <a:r>
              <a:rPr kumimoji="1" lang="ja-JP" altLang="en-US" sz="2000" dirty="0"/>
              <a:t>のラジオボタンをクリックします</a:t>
            </a:r>
            <a:endParaRPr kumimoji="1" lang="en-US" altLang="ja-JP" sz="2000" dirty="0"/>
          </a:p>
        </p:txBody>
      </p:sp>
      <p:sp>
        <p:nvSpPr>
          <p:cNvPr id="5" name="テキスト ボックス 4">
            <a:extLst>
              <a:ext uri="{FF2B5EF4-FFF2-40B4-BE49-F238E27FC236}">
                <a16:creationId xmlns:a16="http://schemas.microsoft.com/office/drawing/2014/main" id="{EE383408-A006-FCB6-1FDE-0E0ACB065639}"/>
              </a:ext>
            </a:extLst>
          </p:cNvPr>
          <p:cNvSpPr txBox="1"/>
          <p:nvPr/>
        </p:nvSpPr>
        <p:spPr>
          <a:xfrm>
            <a:off x="845788" y="1293234"/>
            <a:ext cx="11117612" cy="400110"/>
          </a:xfrm>
          <a:prstGeom prst="rect">
            <a:avLst/>
          </a:prstGeom>
          <a:noFill/>
        </p:spPr>
        <p:txBody>
          <a:bodyPr wrap="square" rtlCol="0">
            <a:spAutoFit/>
          </a:bodyPr>
          <a:lstStyle/>
          <a:p>
            <a:r>
              <a:rPr kumimoji="1" lang="ja-JP" altLang="en-US" sz="2000" dirty="0"/>
              <a:t>・これはレビューして</a:t>
            </a:r>
            <a:r>
              <a:rPr kumimoji="1" lang="en-US" altLang="ja-JP" sz="2000" dirty="0"/>
              <a:t>OK</a:t>
            </a:r>
            <a:r>
              <a:rPr kumimoji="1" lang="ja-JP" altLang="en-US" sz="2000" dirty="0"/>
              <a:t>だった場合にレビューを終了するときに</a:t>
            </a:r>
            <a:r>
              <a:rPr kumimoji="1" lang="en-US" altLang="ja-JP" sz="2000" dirty="0"/>
              <a:t>[Approve]</a:t>
            </a:r>
            <a:r>
              <a:rPr kumimoji="1" lang="ja-JP" altLang="en-US" sz="2000" dirty="0"/>
              <a:t>をクリックします</a:t>
            </a:r>
            <a:endParaRPr kumimoji="1" lang="en-US" altLang="ja-JP" sz="2000" dirty="0"/>
          </a:p>
        </p:txBody>
      </p:sp>
      <p:grpSp>
        <p:nvGrpSpPr>
          <p:cNvPr id="7" name="グループ化 6">
            <a:extLst>
              <a:ext uri="{FF2B5EF4-FFF2-40B4-BE49-F238E27FC236}">
                <a16:creationId xmlns:a16="http://schemas.microsoft.com/office/drawing/2014/main" id="{E098CEA8-BA5A-EBA3-4B84-BE5448F38C66}"/>
              </a:ext>
            </a:extLst>
          </p:cNvPr>
          <p:cNvGrpSpPr/>
          <p:nvPr/>
        </p:nvGrpSpPr>
        <p:grpSpPr>
          <a:xfrm>
            <a:off x="1028700" y="1869643"/>
            <a:ext cx="6654450" cy="4728672"/>
            <a:chOff x="622300" y="1822168"/>
            <a:chExt cx="6654450" cy="4728672"/>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0D3053D4-50A2-0B62-1375-0BC4F199B6A7}"/>
                </a:ext>
              </a:extLst>
            </p:cNvPr>
            <p:cNvPicPr>
              <a:picLocks noChangeAspect="1"/>
            </p:cNvPicPr>
            <p:nvPr/>
          </p:nvPicPr>
          <p:blipFill rotWithShape="1">
            <a:blip r:embed="rId2">
              <a:extLst>
                <a:ext uri="{28A0092B-C50C-407E-A947-70E740481C1C}">
                  <a14:useLocalDpi xmlns:a14="http://schemas.microsoft.com/office/drawing/2010/main" val="0"/>
                </a:ext>
              </a:extLst>
            </a:blip>
            <a:srcRect l="49167" t="41107" r="10947" b="8480"/>
            <a:stretch/>
          </p:blipFill>
          <p:spPr>
            <a:xfrm>
              <a:off x="622300" y="1822168"/>
              <a:ext cx="6654450" cy="4728672"/>
            </a:xfrm>
            <a:prstGeom prst="rect">
              <a:avLst/>
            </a:prstGeom>
            <a:ln>
              <a:noFill/>
            </a:ln>
            <a:effectLst>
              <a:outerShdw blurRad="292100" dist="139700" dir="2700000" algn="tl" rotWithShape="0">
                <a:srgbClr val="333333">
                  <a:alpha val="65000"/>
                </a:srgbClr>
              </a:outerShdw>
            </a:effectLst>
          </p:spPr>
        </p:pic>
        <p:sp>
          <p:nvSpPr>
            <p:cNvPr id="6" name="正方形/長方形 5">
              <a:extLst>
                <a:ext uri="{FF2B5EF4-FFF2-40B4-BE49-F238E27FC236}">
                  <a16:creationId xmlns:a16="http://schemas.microsoft.com/office/drawing/2014/main" id="{9D05146E-A03A-90F9-D33E-0D9F8E61F88E}"/>
                </a:ext>
              </a:extLst>
            </p:cNvPr>
            <p:cNvSpPr/>
            <p:nvPr/>
          </p:nvSpPr>
          <p:spPr>
            <a:xfrm>
              <a:off x="711200" y="6057900"/>
              <a:ext cx="1346200" cy="49294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正方形/長方形 1">
            <a:extLst>
              <a:ext uri="{FF2B5EF4-FFF2-40B4-BE49-F238E27FC236}">
                <a16:creationId xmlns:a16="http://schemas.microsoft.com/office/drawing/2014/main" id="{E04E7C88-8349-6A2D-CDE3-E6FC4BD07BD7}"/>
              </a:ext>
            </a:extLst>
          </p:cNvPr>
          <p:cNvSpPr/>
          <p:nvPr/>
        </p:nvSpPr>
        <p:spPr>
          <a:xfrm>
            <a:off x="1117600" y="4869989"/>
            <a:ext cx="419100" cy="49294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59326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8" y="635070"/>
            <a:ext cx="9873012" cy="400110"/>
          </a:xfrm>
          <a:prstGeom prst="rect">
            <a:avLst/>
          </a:prstGeom>
          <a:noFill/>
        </p:spPr>
        <p:txBody>
          <a:bodyPr wrap="square" rtlCol="0">
            <a:spAutoFit/>
          </a:bodyPr>
          <a:lstStyle/>
          <a:p>
            <a:r>
              <a:rPr kumimoji="1" lang="ja-JP" altLang="en-US" sz="2000" dirty="0"/>
              <a:t>・では、レビューの</a:t>
            </a:r>
            <a:r>
              <a:rPr kumimoji="1" lang="en-US" altLang="ja-JP" sz="2000" dirty="0"/>
              <a:t>OK</a:t>
            </a:r>
            <a:r>
              <a:rPr kumimoji="1" lang="ja-JP" altLang="en-US" sz="2000" dirty="0"/>
              <a:t>も出ましたのでレビューを終了しましょう</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8" y="963949"/>
            <a:ext cx="10292112" cy="400110"/>
          </a:xfrm>
          <a:prstGeom prst="rect">
            <a:avLst/>
          </a:prstGeom>
          <a:noFill/>
        </p:spPr>
        <p:txBody>
          <a:bodyPr wrap="square" rtlCol="0">
            <a:spAutoFit/>
          </a:bodyPr>
          <a:lstStyle/>
          <a:p>
            <a:r>
              <a:rPr kumimoji="1" lang="ja-JP" altLang="en-US" sz="2000" dirty="0"/>
              <a:t>・レビューを受ける側で</a:t>
            </a:r>
            <a:r>
              <a:rPr kumimoji="1" lang="en-US" altLang="ja-JP" sz="2000" dirty="0"/>
              <a:t>GitHub</a:t>
            </a:r>
            <a:r>
              <a:rPr kumimoji="1" lang="ja-JP" altLang="en-US" sz="2000" dirty="0"/>
              <a:t>を開く</a:t>
            </a:r>
            <a:endParaRPr kumimoji="1" lang="en-US" altLang="ja-JP" sz="2000" dirty="0"/>
          </a:p>
        </p:txBody>
      </p:sp>
      <p:sp>
        <p:nvSpPr>
          <p:cNvPr id="5" name="テキスト ボックス 4">
            <a:extLst>
              <a:ext uri="{FF2B5EF4-FFF2-40B4-BE49-F238E27FC236}">
                <a16:creationId xmlns:a16="http://schemas.microsoft.com/office/drawing/2014/main" id="{EE383408-A006-FCB6-1FDE-0E0ACB065639}"/>
              </a:ext>
            </a:extLst>
          </p:cNvPr>
          <p:cNvSpPr txBox="1"/>
          <p:nvPr/>
        </p:nvSpPr>
        <p:spPr>
          <a:xfrm>
            <a:off x="845788" y="1293234"/>
            <a:ext cx="11117612" cy="400110"/>
          </a:xfrm>
          <a:prstGeom prst="rect">
            <a:avLst/>
          </a:prstGeom>
          <a:noFill/>
        </p:spPr>
        <p:txBody>
          <a:bodyPr wrap="square" rtlCol="0">
            <a:spAutoFit/>
          </a:bodyPr>
          <a:lstStyle/>
          <a:p>
            <a:r>
              <a:rPr kumimoji="1" lang="ja-JP" altLang="en-US" sz="2000" dirty="0"/>
              <a:t>・</a:t>
            </a:r>
            <a:r>
              <a:rPr kumimoji="1" lang="en-US" altLang="ja-JP" sz="2000" dirty="0"/>
              <a:t>[Merge pull request]</a:t>
            </a:r>
            <a:r>
              <a:rPr kumimoji="1" lang="ja-JP" altLang="en-US" sz="2000" dirty="0"/>
              <a:t>をクリックすることでマージする画面に変わります</a:t>
            </a:r>
            <a:endParaRPr kumimoji="1" lang="en-US" altLang="ja-JP" sz="2000" dirty="0"/>
          </a:p>
        </p:txBody>
      </p:sp>
      <p:grpSp>
        <p:nvGrpSpPr>
          <p:cNvPr id="12" name="グループ化 11">
            <a:extLst>
              <a:ext uri="{FF2B5EF4-FFF2-40B4-BE49-F238E27FC236}">
                <a16:creationId xmlns:a16="http://schemas.microsoft.com/office/drawing/2014/main" id="{761243E8-5AD4-343E-1C0D-FB16AFAF52FF}"/>
              </a:ext>
            </a:extLst>
          </p:cNvPr>
          <p:cNvGrpSpPr/>
          <p:nvPr/>
        </p:nvGrpSpPr>
        <p:grpSpPr>
          <a:xfrm>
            <a:off x="870141" y="1822168"/>
            <a:ext cx="6558312" cy="4624543"/>
            <a:chOff x="845788" y="2022629"/>
            <a:chExt cx="8454683" cy="5552392"/>
          </a:xfrm>
        </p:grpSpPr>
        <p:pic>
          <p:nvPicPr>
            <p:cNvPr id="9" name="図 8" descr="グラフィカル ユーザー インターフェイス, テキスト, アプリケーション, メール&#10;&#10;自動的に生成された説明">
              <a:extLst>
                <a:ext uri="{FF2B5EF4-FFF2-40B4-BE49-F238E27FC236}">
                  <a16:creationId xmlns:a16="http://schemas.microsoft.com/office/drawing/2014/main" id="{21302BF6-34FC-4E11-2FA9-11C5A041339C}"/>
                </a:ext>
              </a:extLst>
            </p:cNvPr>
            <p:cNvPicPr>
              <a:picLocks noChangeAspect="1"/>
            </p:cNvPicPr>
            <p:nvPr/>
          </p:nvPicPr>
          <p:blipFill rotWithShape="1">
            <a:blip r:embed="rId2">
              <a:extLst>
                <a:ext uri="{28A0092B-C50C-407E-A947-70E740481C1C}">
                  <a14:useLocalDpi xmlns:a14="http://schemas.microsoft.com/office/drawing/2010/main" val="0"/>
                </a:ext>
              </a:extLst>
            </a:blip>
            <a:srcRect t="9757" r="30654" b="9240"/>
            <a:stretch/>
          </p:blipFill>
          <p:spPr>
            <a:xfrm>
              <a:off x="845788" y="2022629"/>
              <a:ext cx="8454683" cy="5552392"/>
            </a:xfrm>
            <a:prstGeom prst="rect">
              <a:avLst/>
            </a:prstGeom>
            <a:ln>
              <a:noFill/>
            </a:ln>
            <a:effectLst>
              <a:outerShdw blurRad="292100" dist="139700" dir="2700000" algn="tl" rotWithShape="0">
                <a:srgbClr val="333333">
                  <a:alpha val="65000"/>
                </a:srgbClr>
              </a:outerShdw>
            </a:effectLst>
          </p:spPr>
        </p:pic>
        <p:sp>
          <p:nvSpPr>
            <p:cNvPr id="10" name="正方形/長方形 9">
              <a:extLst>
                <a:ext uri="{FF2B5EF4-FFF2-40B4-BE49-F238E27FC236}">
                  <a16:creationId xmlns:a16="http://schemas.microsoft.com/office/drawing/2014/main" id="{869E5A2E-17D5-1BFF-9571-BE6A1465B5EC}"/>
                </a:ext>
              </a:extLst>
            </p:cNvPr>
            <p:cNvSpPr/>
            <p:nvPr/>
          </p:nvSpPr>
          <p:spPr>
            <a:xfrm>
              <a:off x="1714500" y="6477000"/>
              <a:ext cx="2006600" cy="381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540249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8" y="635070"/>
            <a:ext cx="8857012" cy="400110"/>
          </a:xfrm>
          <a:prstGeom prst="rect">
            <a:avLst/>
          </a:prstGeom>
          <a:noFill/>
        </p:spPr>
        <p:txBody>
          <a:bodyPr wrap="square" rtlCol="0">
            <a:spAutoFit/>
          </a:bodyPr>
          <a:lstStyle/>
          <a:p>
            <a:r>
              <a:rPr kumimoji="1" lang="ja-JP" altLang="en-US" sz="2000" dirty="0"/>
              <a:t>・</a:t>
            </a:r>
            <a:r>
              <a:rPr kumimoji="1" lang="en-US" altLang="ja-JP" sz="2000" dirty="0"/>
              <a:t> [Merge pull request]</a:t>
            </a:r>
            <a:r>
              <a:rPr kumimoji="1" lang="ja-JP" altLang="en-US" sz="2000" dirty="0"/>
              <a:t>をクリックしたらこのような画面になると思います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8" y="963949"/>
            <a:ext cx="10292112" cy="400110"/>
          </a:xfrm>
          <a:prstGeom prst="rect">
            <a:avLst/>
          </a:prstGeom>
          <a:noFill/>
        </p:spPr>
        <p:txBody>
          <a:bodyPr wrap="square" rtlCol="0">
            <a:spAutoFit/>
          </a:bodyPr>
          <a:lstStyle/>
          <a:p>
            <a:r>
              <a:rPr kumimoji="1" lang="ja-JP" altLang="en-US" sz="2000" dirty="0"/>
              <a:t>・</a:t>
            </a:r>
            <a:r>
              <a:rPr kumimoji="1" lang="en-US" altLang="ja-JP" sz="2000" dirty="0"/>
              <a:t>[Confirm merge]</a:t>
            </a:r>
            <a:r>
              <a:rPr kumimoji="1" lang="ja-JP" altLang="en-US" sz="2000" dirty="0"/>
              <a:t>をクリックすると</a:t>
            </a:r>
            <a:r>
              <a:rPr kumimoji="1" lang="en-US" altLang="ja-JP" sz="2000" dirty="0"/>
              <a:t>main</a:t>
            </a:r>
            <a:r>
              <a:rPr kumimoji="1" lang="ja-JP" altLang="en-US" sz="2000" dirty="0"/>
              <a:t>にブランチをマージできます</a:t>
            </a:r>
            <a:endParaRPr kumimoji="1" lang="en-US" altLang="ja-JP" sz="2000" dirty="0"/>
          </a:p>
        </p:txBody>
      </p:sp>
      <p:pic>
        <p:nvPicPr>
          <p:cNvPr id="12" name="図 11" descr="グラフィカル ユーザー インターフェイス, テキスト, アプリケーション, メール&#10;&#10;自動的に生成された説明">
            <a:extLst>
              <a:ext uri="{FF2B5EF4-FFF2-40B4-BE49-F238E27FC236}">
                <a16:creationId xmlns:a16="http://schemas.microsoft.com/office/drawing/2014/main" id="{DEC45DF3-C156-DEFE-564D-746481AA7ADC}"/>
              </a:ext>
            </a:extLst>
          </p:cNvPr>
          <p:cNvPicPr>
            <a:picLocks noChangeAspect="1"/>
          </p:cNvPicPr>
          <p:nvPr/>
        </p:nvPicPr>
        <p:blipFill rotWithShape="1">
          <a:blip r:embed="rId2">
            <a:extLst>
              <a:ext uri="{28A0092B-C50C-407E-A947-70E740481C1C}">
                <a14:useLocalDpi xmlns:a14="http://schemas.microsoft.com/office/drawing/2010/main" val="0"/>
              </a:ext>
            </a:extLst>
          </a:blip>
          <a:srcRect l="1875" t="9228" r="30654" b="11833"/>
          <a:stretch/>
        </p:blipFill>
        <p:spPr>
          <a:xfrm>
            <a:off x="925047" y="1493289"/>
            <a:ext cx="7529636" cy="4952835"/>
          </a:xfrm>
          <a:prstGeom prst="rect">
            <a:avLst/>
          </a:prstGeom>
          <a:ln>
            <a:noFill/>
          </a:ln>
          <a:effectLst>
            <a:outerShdw blurRad="292100" dist="139700" dir="2700000" algn="tl" rotWithShape="0">
              <a:srgbClr val="333333">
                <a:alpha val="65000"/>
              </a:srgbClr>
            </a:outerShdw>
          </a:effectLst>
        </p:spPr>
      </p:pic>
      <p:sp>
        <p:nvSpPr>
          <p:cNvPr id="13" name="正方形/長方形 12">
            <a:extLst>
              <a:ext uri="{FF2B5EF4-FFF2-40B4-BE49-F238E27FC236}">
                <a16:creationId xmlns:a16="http://schemas.microsoft.com/office/drawing/2014/main" id="{8568544A-2AC1-8F73-309C-6F6A4FCB7DF5}"/>
              </a:ext>
            </a:extLst>
          </p:cNvPr>
          <p:cNvSpPr/>
          <p:nvPr/>
        </p:nvSpPr>
        <p:spPr>
          <a:xfrm>
            <a:off x="1603717" y="4825218"/>
            <a:ext cx="1266092" cy="53949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96743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D1C92015-2800-2EE2-B6D0-C8CF05CBD5E0}"/>
              </a:ext>
            </a:extLst>
          </p:cNvPr>
          <p:cNvPicPr>
            <a:picLocks noChangeAspect="1"/>
          </p:cNvPicPr>
          <p:nvPr/>
        </p:nvPicPr>
        <p:blipFill rotWithShape="1">
          <a:blip r:embed="rId2">
            <a:extLst>
              <a:ext uri="{28A0092B-C50C-407E-A947-70E740481C1C}">
                <a14:useLocalDpi xmlns:a14="http://schemas.microsoft.com/office/drawing/2010/main" val="0"/>
              </a:ext>
            </a:extLst>
          </a:blip>
          <a:srcRect l="1039" t="9757" r="29374" b="9240"/>
          <a:stretch/>
        </p:blipFill>
        <p:spPr>
          <a:xfrm>
            <a:off x="947807" y="2224098"/>
            <a:ext cx="6802822" cy="4452051"/>
          </a:xfrm>
          <a:prstGeom prst="rect">
            <a:avLst/>
          </a:prstGeom>
        </p:spPr>
      </p:pic>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8" y="635070"/>
            <a:ext cx="8857012" cy="400110"/>
          </a:xfrm>
          <a:prstGeom prst="rect">
            <a:avLst/>
          </a:prstGeom>
          <a:noFill/>
        </p:spPr>
        <p:txBody>
          <a:bodyPr wrap="square" rtlCol="0">
            <a:spAutoFit/>
          </a:bodyPr>
          <a:lstStyle/>
          <a:p>
            <a:r>
              <a:rPr kumimoji="1" lang="ja-JP" altLang="en-US" sz="2000" dirty="0"/>
              <a:t>・</a:t>
            </a:r>
            <a:r>
              <a:rPr kumimoji="1" lang="en-US" altLang="ja-JP" sz="2000" dirty="0"/>
              <a:t> </a:t>
            </a:r>
            <a:r>
              <a:rPr kumimoji="1" lang="ja-JP" altLang="en-US" sz="2000" dirty="0"/>
              <a:t>マージ後のブランチをこの画面で消すことができます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8" y="910295"/>
            <a:ext cx="10292112" cy="400110"/>
          </a:xfrm>
          <a:prstGeom prst="rect">
            <a:avLst/>
          </a:prstGeom>
          <a:noFill/>
        </p:spPr>
        <p:txBody>
          <a:bodyPr wrap="square" rtlCol="0">
            <a:spAutoFit/>
          </a:bodyPr>
          <a:lstStyle/>
          <a:p>
            <a:r>
              <a:rPr kumimoji="1" lang="ja-JP" altLang="en-US" sz="2000" dirty="0"/>
              <a:t>・</a:t>
            </a:r>
            <a:r>
              <a:rPr kumimoji="1" lang="en-US" altLang="ja-JP" sz="2000" dirty="0"/>
              <a:t>[Delete branch]</a:t>
            </a:r>
            <a:r>
              <a:rPr kumimoji="1" lang="ja-JP" altLang="en-US" sz="2000" dirty="0"/>
              <a:t>をクリックするとブランチが消えます</a:t>
            </a:r>
            <a:endParaRPr kumimoji="1" lang="en-US" altLang="ja-JP" sz="2000" dirty="0"/>
          </a:p>
        </p:txBody>
      </p:sp>
      <p:sp>
        <p:nvSpPr>
          <p:cNvPr id="7" name="テキスト ボックス 6">
            <a:extLst>
              <a:ext uri="{FF2B5EF4-FFF2-40B4-BE49-F238E27FC236}">
                <a16:creationId xmlns:a16="http://schemas.microsoft.com/office/drawing/2014/main" id="{DE8A15DF-0F01-D2CD-9718-889FFFF2105B}"/>
              </a:ext>
            </a:extLst>
          </p:cNvPr>
          <p:cNvSpPr txBox="1"/>
          <p:nvPr/>
        </p:nvSpPr>
        <p:spPr>
          <a:xfrm>
            <a:off x="845788" y="1239580"/>
            <a:ext cx="10292112" cy="707886"/>
          </a:xfrm>
          <a:prstGeom prst="rect">
            <a:avLst/>
          </a:prstGeom>
          <a:noFill/>
        </p:spPr>
        <p:txBody>
          <a:bodyPr wrap="square" rtlCol="0">
            <a:spAutoFit/>
          </a:bodyPr>
          <a:lstStyle/>
          <a:p>
            <a:r>
              <a:rPr kumimoji="1" lang="ja-JP" altLang="en-US" sz="2000" dirty="0"/>
              <a:t>・ちなみに青枠の中にコメントを入力して</a:t>
            </a:r>
            <a:r>
              <a:rPr kumimoji="1" lang="en-US" altLang="ja-JP" sz="2000" dirty="0"/>
              <a:t>[Comment]</a:t>
            </a:r>
            <a:r>
              <a:rPr kumimoji="1" lang="ja-JP" altLang="en-US" sz="2000" dirty="0"/>
              <a:t>をクリックするとレビューに関係な</a:t>
            </a:r>
            <a:endParaRPr kumimoji="1" lang="en-US" altLang="ja-JP" sz="2000" dirty="0"/>
          </a:p>
          <a:p>
            <a:r>
              <a:rPr kumimoji="1" lang="ja-JP" altLang="en-US" sz="2000" dirty="0"/>
              <a:t>　くコメントできますが、無駄な話が多くならないように気をつけましょう</a:t>
            </a:r>
            <a:endParaRPr kumimoji="1" lang="en-US" altLang="ja-JP" sz="2000" dirty="0"/>
          </a:p>
        </p:txBody>
      </p:sp>
      <p:sp>
        <p:nvSpPr>
          <p:cNvPr id="8" name="テキスト ボックス 7">
            <a:extLst>
              <a:ext uri="{FF2B5EF4-FFF2-40B4-BE49-F238E27FC236}">
                <a16:creationId xmlns:a16="http://schemas.microsoft.com/office/drawing/2014/main" id="{C47CE470-7D8B-6577-9262-418D9EBDB2C3}"/>
              </a:ext>
            </a:extLst>
          </p:cNvPr>
          <p:cNvSpPr txBox="1"/>
          <p:nvPr/>
        </p:nvSpPr>
        <p:spPr>
          <a:xfrm>
            <a:off x="845788" y="1876641"/>
            <a:ext cx="10292112" cy="400110"/>
          </a:xfrm>
          <a:prstGeom prst="rect">
            <a:avLst/>
          </a:prstGeom>
          <a:noFill/>
        </p:spPr>
        <p:txBody>
          <a:bodyPr wrap="square" rtlCol="0">
            <a:spAutoFit/>
          </a:bodyPr>
          <a:lstStyle/>
          <a:p>
            <a:r>
              <a:rPr kumimoji="1" lang="ja-JP" altLang="en-US" sz="2000" dirty="0"/>
              <a:t>・これでプルリクエストは終わりです、次はイシューです</a:t>
            </a:r>
            <a:r>
              <a:rPr kumimoji="1" lang="en-US" altLang="ja-JP" sz="2000" dirty="0"/>
              <a:t>!</a:t>
            </a:r>
          </a:p>
        </p:txBody>
      </p:sp>
      <p:sp>
        <p:nvSpPr>
          <p:cNvPr id="9" name="正方形/長方形 8">
            <a:extLst>
              <a:ext uri="{FF2B5EF4-FFF2-40B4-BE49-F238E27FC236}">
                <a16:creationId xmlns:a16="http://schemas.microsoft.com/office/drawing/2014/main" id="{D15FB8FE-85B8-490B-EE27-9D5D210850C7}"/>
              </a:ext>
            </a:extLst>
          </p:cNvPr>
          <p:cNvSpPr/>
          <p:nvPr/>
        </p:nvSpPr>
        <p:spPr>
          <a:xfrm>
            <a:off x="6459277" y="4181140"/>
            <a:ext cx="957523" cy="4001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564A8A8-9E17-D171-C9AB-0B1729CAE914}"/>
              </a:ext>
            </a:extLst>
          </p:cNvPr>
          <p:cNvSpPr/>
          <p:nvPr/>
        </p:nvSpPr>
        <p:spPr>
          <a:xfrm>
            <a:off x="1553029" y="4804229"/>
            <a:ext cx="5979885" cy="141870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4F707BA-E18C-B42D-FA4C-EE7B992BE211}"/>
              </a:ext>
            </a:extLst>
          </p:cNvPr>
          <p:cNvSpPr/>
          <p:nvPr/>
        </p:nvSpPr>
        <p:spPr>
          <a:xfrm>
            <a:off x="6684249" y="6189467"/>
            <a:ext cx="848666" cy="400110"/>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37076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790127" y="2156550"/>
            <a:ext cx="10611743" cy="2544900"/>
          </a:xfrm>
        </p:spPr>
        <p:txBody>
          <a:bodyPr anchor="b">
            <a:normAutofit/>
          </a:bodyPr>
          <a:lstStyle/>
          <a:p>
            <a:r>
              <a:rPr lang="ja-JP" altLang="en-US" sz="8000" cap="none" dirty="0"/>
              <a:t>イシューを</a:t>
            </a:r>
            <a:br>
              <a:rPr lang="en-US" altLang="ja-JP" sz="8000" cap="none" dirty="0"/>
            </a:br>
            <a:r>
              <a:rPr lang="ja-JP" altLang="en-US" sz="8000" cap="none" dirty="0"/>
              <a:t>使ってみよう</a:t>
            </a:r>
            <a:r>
              <a:rPr lang="en-US" altLang="ja-JP" sz="8000" cap="none" dirty="0"/>
              <a:t>!</a:t>
            </a:r>
            <a:endParaRPr lang="ja-JP" altLang="en-US" sz="8000" cap="none"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29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・イシュー</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7" y="635070"/>
            <a:ext cx="12349707" cy="707886"/>
          </a:xfrm>
          <a:prstGeom prst="rect">
            <a:avLst/>
          </a:prstGeom>
          <a:noFill/>
        </p:spPr>
        <p:txBody>
          <a:bodyPr wrap="square" rtlCol="0">
            <a:spAutoFit/>
          </a:bodyPr>
          <a:lstStyle/>
          <a:p>
            <a:r>
              <a:rPr kumimoji="1" lang="ja-JP" altLang="en-US" sz="2000" dirty="0"/>
              <a:t>・</a:t>
            </a:r>
            <a:r>
              <a:rPr kumimoji="1" lang="en-US" altLang="ja-JP" sz="2000" dirty="0"/>
              <a:t> </a:t>
            </a:r>
            <a:r>
              <a:rPr kumimoji="1" lang="ja-JP" altLang="en-US" sz="2000" dirty="0"/>
              <a:t>イシューは主に問題が発生したときの報告や、</a:t>
            </a:r>
            <a:endParaRPr kumimoji="1" lang="en-US" altLang="ja-JP" sz="2000" dirty="0"/>
          </a:p>
          <a:p>
            <a:r>
              <a:rPr kumimoji="1" lang="ja-JP" altLang="en-US" sz="2000" dirty="0"/>
              <a:t>　解決のためにほかの人に意見を仰ぐ場合などに使います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7" y="1369636"/>
            <a:ext cx="10292112" cy="400110"/>
          </a:xfrm>
          <a:prstGeom prst="rect">
            <a:avLst/>
          </a:prstGeom>
          <a:noFill/>
        </p:spPr>
        <p:txBody>
          <a:bodyPr wrap="square" rtlCol="0">
            <a:spAutoFit/>
          </a:bodyPr>
          <a:lstStyle/>
          <a:p>
            <a:r>
              <a:rPr kumimoji="1" lang="ja-JP" altLang="en-US" sz="2000" dirty="0"/>
              <a:t>・</a:t>
            </a:r>
            <a:r>
              <a:rPr kumimoji="1" lang="en-US" altLang="ja-JP" sz="2000" dirty="0"/>
              <a:t>Git Hub</a:t>
            </a:r>
            <a:r>
              <a:rPr kumimoji="1" lang="ja-JP" altLang="en-US" sz="2000" dirty="0"/>
              <a:t>を開く</a:t>
            </a:r>
            <a:endParaRPr kumimoji="1" lang="en-US" altLang="ja-JP" sz="2000" dirty="0"/>
          </a:p>
        </p:txBody>
      </p:sp>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ABB3AD91-5C97-DBAC-B0F3-D594D3BDB098}"/>
              </a:ext>
            </a:extLst>
          </p:cNvPr>
          <p:cNvPicPr>
            <a:picLocks noChangeAspect="1"/>
          </p:cNvPicPr>
          <p:nvPr/>
        </p:nvPicPr>
        <p:blipFill rotWithShape="1">
          <a:blip r:embed="rId2">
            <a:extLst>
              <a:ext uri="{28A0092B-C50C-407E-A947-70E740481C1C}">
                <a14:useLocalDpi xmlns:a14="http://schemas.microsoft.com/office/drawing/2010/main" val="0"/>
              </a:ext>
            </a:extLst>
          </a:blip>
          <a:srcRect l="2885" t="9757" r="6077" b="42766"/>
          <a:stretch/>
        </p:blipFill>
        <p:spPr>
          <a:xfrm>
            <a:off x="845787" y="2752556"/>
            <a:ext cx="11099410" cy="3254348"/>
          </a:xfrm>
          <a:prstGeom prst="rect">
            <a:avLst/>
          </a:prstGeom>
          <a:ln>
            <a:noFill/>
          </a:ln>
          <a:effectLst>
            <a:outerShdw blurRad="292100" dist="139700" dir="2700000" algn="tl" rotWithShape="0">
              <a:srgbClr val="333333">
                <a:alpha val="65000"/>
              </a:srgbClr>
            </a:outerShdw>
          </a:effectLst>
        </p:spPr>
      </p:pic>
      <p:sp>
        <p:nvSpPr>
          <p:cNvPr id="7" name="テキスト ボックス 6">
            <a:extLst>
              <a:ext uri="{FF2B5EF4-FFF2-40B4-BE49-F238E27FC236}">
                <a16:creationId xmlns:a16="http://schemas.microsoft.com/office/drawing/2014/main" id="{760EFB21-6317-D7B0-004D-E72869DB6618}"/>
              </a:ext>
            </a:extLst>
          </p:cNvPr>
          <p:cNvSpPr txBox="1"/>
          <p:nvPr/>
        </p:nvSpPr>
        <p:spPr>
          <a:xfrm>
            <a:off x="845787" y="2223216"/>
            <a:ext cx="10292112" cy="400110"/>
          </a:xfrm>
          <a:prstGeom prst="rect">
            <a:avLst/>
          </a:prstGeom>
          <a:noFill/>
        </p:spPr>
        <p:txBody>
          <a:bodyPr wrap="square" rtlCol="0">
            <a:spAutoFit/>
          </a:bodyPr>
          <a:lstStyle/>
          <a:p>
            <a:r>
              <a:rPr kumimoji="1" lang="ja-JP" altLang="en-US" sz="2000" dirty="0"/>
              <a:t>・青枠の</a:t>
            </a:r>
            <a:r>
              <a:rPr kumimoji="1" lang="en-US" altLang="ja-JP" sz="2000" dirty="0"/>
              <a:t>[New issue]</a:t>
            </a:r>
            <a:r>
              <a:rPr kumimoji="1" lang="ja-JP" altLang="en-US" sz="2000" dirty="0"/>
              <a:t>をクリックすることでイシューを作成できます</a:t>
            </a:r>
            <a:endParaRPr kumimoji="1" lang="en-US" altLang="ja-JP" sz="2000" dirty="0"/>
          </a:p>
        </p:txBody>
      </p:sp>
      <p:sp>
        <p:nvSpPr>
          <p:cNvPr id="8" name="テキスト ボックス 7">
            <a:extLst>
              <a:ext uri="{FF2B5EF4-FFF2-40B4-BE49-F238E27FC236}">
                <a16:creationId xmlns:a16="http://schemas.microsoft.com/office/drawing/2014/main" id="{73CA35CC-7A6E-A755-D061-A866642E0031}"/>
              </a:ext>
            </a:extLst>
          </p:cNvPr>
          <p:cNvSpPr txBox="1"/>
          <p:nvPr/>
        </p:nvSpPr>
        <p:spPr>
          <a:xfrm>
            <a:off x="845787" y="1796426"/>
            <a:ext cx="10292112" cy="400110"/>
          </a:xfrm>
          <a:prstGeom prst="rect">
            <a:avLst/>
          </a:prstGeom>
          <a:noFill/>
        </p:spPr>
        <p:txBody>
          <a:bodyPr wrap="square" rtlCol="0">
            <a:spAutoFit/>
          </a:bodyPr>
          <a:lstStyle/>
          <a:p>
            <a:r>
              <a:rPr kumimoji="1" lang="ja-JP" altLang="en-US" sz="2000" dirty="0"/>
              <a:t>・赤枠の</a:t>
            </a:r>
            <a:r>
              <a:rPr kumimoji="1" lang="en-US" altLang="ja-JP" sz="2000" dirty="0"/>
              <a:t>[Issue]</a:t>
            </a:r>
            <a:r>
              <a:rPr kumimoji="1" lang="ja-JP" altLang="en-US" sz="2000" dirty="0"/>
              <a:t>をクリックしてイシューの画面に移動します</a:t>
            </a:r>
            <a:endParaRPr kumimoji="1" lang="en-US" altLang="ja-JP" sz="2000" dirty="0"/>
          </a:p>
        </p:txBody>
      </p:sp>
      <p:sp>
        <p:nvSpPr>
          <p:cNvPr id="9" name="正方形/長方形 8">
            <a:extLst>
              <a:ext uri="{FF2B5EF4-FFF2-40B4-BE49-F238E27FC236}">
                <a16:creationId xmlns:a16="http://schemas.microsoft.com/office/drawing/2014/main" id="{B7DC054B-74B0-834A-9506-484849F38D17}"/>
              </a:ext>
            </a:extLst>
          </p:cNvPr>
          <p:cNvSpPr/>
          <p:nvPr/>
        </p:nvSpPr>
        <p:spPr>
          <a:xfrm>
            <a:off x="1294228" y="3179346"/>
            <a:ext cx="998806" cy="5345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3605C8D2-04DA-BD00-331E-F91251D45E6D}"/>
              </a:ext>
            </a:extLst>
          </p:cNvPr>
          <p:cNvSpPr/>
          <p:nvPr/>
        </p:nvSpPr>
        <p:spPr>
          <a:xfrm>
            <a:off x="10649243" y="4881489"/>
            <a:ext cx="1153551" cy="60687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364548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・イシュー</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7" y="635070"/>
            <a:ext cx="12349707" cy="400110"/>
          </a:xfrm>
          <a:prstGeom prst="rect">
            <a:avLst/>
          </a:prstGeom>
          <a:noFill/>
        </p:spPr>
        <p:txBody>
          <a:bodyPr wrap="square" rtlCol="0">
            <a:spAutoFit/>
          </a:bodyPr>
          <a:lstStyle/>
          <a:p>
            <a:r>
              <a:rPr kumimoji="1" lang="ja-JP" altLang="en-US" sz="2000" dirty="0"/>
              <a:t>・</a:t>
            </a:r>
            <a:r>
              <a:rPr kumimoji="1" lang="en-US" altLang="ja-JP" sz="2000" dirty="0"/>
              <a:t> [New issue]</a:t>
            </a:r>
            <a:r>
              <a:rPr kumimoji="1" lang="ja-JP" altLang="en-US" sz="2000" dirty="0"/>
              <a:t>をクリックすると下のような画面に移動します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7" y="950813"/>
            <a:ext cx="10292112" cy="400110"/>
          </a:xfrm>
          <a:prstGeom prst="rect">
            <a:avLst/>
          </a:prstGeom>
          <a:noFill/>
        </p:spPr>
        <p:txBody>
          <a:bodyPr wrap="square" rtlCol="0">
            <a:spAutoFit/>
          </a:bodyPr>
          <a:lstStyle/>
          <a:p>
            <a:r>
              <a:rPr kumimoji="1" lang="ja-JP" altLang="en-US" sz="2000" dirty="0"/>
              <a:t>・赤枠にイシューのタイトル</a:t>
            </a:r>
            <a:endParaRPr kumimoji="1" lang="en-US" altLang="ja-JP" sz="2000" dirty="0"/>
          </a:p>
        </p:txBody>
      </p:sp>
      <p:sp>
        <p:nvSpPr>
          <p:cNvPr id="7" name="テキスト ボックス 6">
            <a:extLst>
              <a:ext uri="{FF2B5EF4-FFF2-40B4-BE49-F238E27FC236}">
                <a16:creationId xmlns:a16="http://schemas.microsoft.com/office/drawing/2014/main" id="{760EFB21-6317-D7B0-004D-E72869DB6618}"/>
              </a:ext>
            </a:extLst>
          </p:cNvPr>
          <p:cNvSpPr txBox="1"/>
          <p:nvPr/>
        </p:nvSpPr>
        <p:spPr>
          <a:xfrm>
            <a:off x="845787" y="2223216"/>
            <a:ext cx="10292112" cy="400110"/>
          </a:xfrm>
          <a:prstGeom prst="rect">
            <a:avLst/>
          </a:prstGeom>
          <a:noFill/>
        </p:spPr>
        <p:txBody>
          <a:bodyPr wrap="square" rtlCol="0">
            <a:spAutoFit/>
          </a:bodyPr>
          <a:lstStyle/>
          <a:p>
            <a:r>
              <a:rPr kumimoji="1" lang="ja-JP" altLang="en-US" sz="2000" dirty="0"/>
              <a:t>・青枠の</a:t>
            </a:r>
            <a:r>
              <a:rPr kumimoji="1" lang="en-US" altLang="ja-JP" sz="2000" dirty="0"/>
              <a:t>[New issue]</a:t>
            </a:r>
            <a:r>
              <a:rPr kumimoji="1" lang="ja-JP" altLang="en-US" sz="2000" dirty="0"/>
              <a:t>をクリックすることでイシューを作成できます</a:t>
            </a:r>
            <a:endParaRPr kumimoji="1" lang="en-US" altLang="ja-JP" sz="2000" dirty="0"/>
          </a:p>
        </p:txBody>
      </p:sp>
      <p:sp>
        <p:nvSpPr>
          <p:cNvPr id="8" name="テキスト ボックス 7">
            <a:extLst>
              <a:ext uri="{FF2B5EF4-FFF2-40B4-BE49-F238E27FC236}">
                <a16:creationId xmlns:a16="http://schemas.microsoft.com/office/drawing/2014/main" id="{73CA35CC-7A6E-A755-D061-A866642E0031}"/>
              </a:ext>
            </a:extLst>
          </p:cNvPr>
          <p:cNvSpPr txBox="1"/>
          <p:nvPr/>
        </p:nvSpPr>
        <p:spPr>
          <a:xfrm>
            <a:off x="845787" y="1266556"/>
            <a:ext cx="10292112" cy="400110"/>
          </a:xfrm>
          <a:prstGeom prst="rect">
            <a:avLst/>
          </a:prstGeom>
          <a:noFill/>
        </p:spPr>
        <p:txBody>
          <a:bodyPr wrap="square" rtlCol="0">
            <a:spAutoFit/>
          </a:bodyPr>
          <a:lstStyle/>
          <a:p>
            <a:r>
              <a:rPr kumimoji="1" lang="ja-JP" altLang="en-US" sz="2000" dirty="0"/>
              <a:t>・青枠にはイッシューのコメント</a:t>
            </a:r>
            <a:endParaRPr kumimoji="1" lang="en-US" altLang="ja-JP" sz="2000" dirty="0"/>
          </a:p>
        </p:txBody>
      </p:sp>
      <p:grpSp>
        <p:nvGrpSpPr>
          <p:cNvPr id="12" name="グループ化 11">
            <a:extLst>
              <a:ext uri="{FF2B5EF4-FFF2-40B4-BE49-F238E27FC236}">
                <a16:creationId xmlns:a16="http://schemas.microsoft.com/office/drawing/2014/main" id="{33237FB9-5182-A6D8-AB76-6C501D30F3DE}"/>
              </a:ext>
            </a:extLst>
          </p:cNvPr>
          <p:cNvGrpSpPr/>
          <p:nvPr/>
        </p:nvGrpSpPr>
        <p:grpSpPr>
          <a:xfrm>
            <a:off x="845787" y="1996481"/>
            <a:ext cx="8432963" cy="4684541"/>
            <a:chOff x="845787" y="1996481"/>
            <a:chExt cx="8432963" cy="4684541"/>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A2035F56-F124-7F28-2F81-6F359392F476}"/>
                </a:ext>
              </a:extLst>
            </p:cNvPr>
            <p:cNvPicPr>
              <a:picLocks noChangeAspect="1"/>
            </p:cNvPicPr>
            <p:nvPr/>
          </p:nvPicPr>
          <p:blipFill rotWithShape="1">
            <a:blip r:embed="rId2">
              <a:extLst>
                <a:ext uri="{28A0092B-C50C-407E-A947-70E740481C1C}">
                  <a14:useLocalDpi xmlns:a14="http://schemas.microsoft.com/office/drawing/2010/main" val="0"/>
                </a:ext>
              </a:extLst>
            </a:blip>
            <a:srcRect l="4049" t="8833" r="26783" b="22826"/>
            <a:stretch/>
          </p:blipFill>
          <p:spPr>
            <a:xfrm>
              <a:off x="845787" y="1996481"/>
              <a:ext cx="8432963" cy="4684541"/>
            </a:xfrm>
            <a:prstGeom prst="rect">
              <a:avLst/>
            </a:prstGeom>
            <a:ln>
              <a:noFill/>
            </a:ln>
            <a:effectLst>
              <a:outerShdw blurRad="292100" dist="139700" dir="2700000" algn="tl" rotWithShape="0">
                <a:srgbClr val="333333">
                  <a:alpha val="65000"/>
                </a:srgbClr>
              </a:outerShdw>
            </a:effectLst>
          </p:spPr>
        </p:pic>
        <p:sp>
          <p:nvSpPr>
            <p:cNvPr id="9" name="正方形/長方形 8">
              <a:extLst>
                <a:ext uri="{FF2B5EF4-FFF2-40B4-BE49-F238E27FC236}">
                  <a16:creationId xmlns:a16="http://schemas.microsoft.com/office/drawing/2014/main" id="{B7DC054B-74B0-834A-9506-484849F38D17}"/>
                </a:ext>
              </a:extLst>
            </p:cNvPr>
            <p:cNvSpPr/>
            <p:nvPr/>
          </p:nvSpPr>
          <p:spPr>
            <a:xfrm>
              <a:off x="1294228" y="3179347"/>
              <a:ext cx="7765366" cy="4001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3605C8D2-04DA-BD00-331E-F91251D45E6D}"/>
                </a:ext>
              </a:extLst>
            </p:cNvPr>
            <p:cNvSpPr/>
            <p:nvPr/>
          </p:nvSpPr>
          <p:spPr>
            <a:xfrm>
              <a:off x="1237956" y="4049171"/>
              <a:ext cx="7765366" cy="2173759"/>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417F337-24F9-1610-8954-432F1778AA72}"/>
                </a:ext>
              </a:extLst>
            </p:cNvPr>
            <p:cNvSpPr/>
            <p:nvPr/>
          </p:nvSpPr>
          <p:spPr>
            <a:xfrm>
              <a:off x="7582487" y="6166658"/>
              <a:ext cx="1519311" cy="458092"/>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テキスト ボックス 12">
            <a:extLst>
              <a:ext uri="{FF2B5EF4-FFF2-40B4-BE49-F238E27FC236}">
                <a16:creationId xmlns:a16="http://schemas.microsoft.com/office/drawing/2014/main" id="{019687F8-21E0-E4EC-2DF6-5056D733B952}"/>
              </a:ext>
            </a:extLst>
          </p:cNvPr>
          <p:cNvSpPr txBox="1"/>
          <p:nvPr/>
        </p:nvSpPr>
        <p:spPr>
          <a:xfrm>
            <a:off x="845787" y="1565069"/>
            <a:ext cx="10292112" cy="400110"/>
          </a:xfrm>
          <a:prstGeom prst="rect">
            <a:avLst/>
          </a:prstGeom>
          <a:noFill/>
        </p:spPr>
        <p:txBody>
          <a:bodyPr wrap="square" rtlCol="0">
            <a:spAutoFit/>
          </a:bodyPr>
          <a:lstStyle/>
          <a:p>
            <a:r>
              <a:rPr kumimoji="1" lang="ja-JP" altLang="en-US" sz="2000" dirty="0"/>
              <a:t>・紫枠の</a:t>
            </a:r>
            <a:r>
              <a:rPr kumimoji="1" lang="en-US" altLang="ja-JP" sz="2000" dirty="0"/>
              <a:t>[Submit new issue]</a:t>
            </a:r>
            <a:r>
              <a:rPr kumimoji="1" lang="ja-JP" altLang="en-US" sz="2000" dirty="0"/>
              <a:t>をクリック</a:t>
            </a:r>
            <a:endParaRPr kumimoji="1" lang="en-US" altLang="ja-JP" sz="2000" dirty="0"/>
          </a:p>
        </p:txBody>
      </p:sp>
    </p:spTree>
    <p:extLst>
      <p:ext uri="{BB962C8B-B14F-4D97-AF65-F5344CB8AC3E}">
        <p14:creationId xmlns:p14="http://schemas.microsoft.com/office/powerpoint/2010/main" val="14775427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・イシュー</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7" y="635070"/>
            <a:ext cx="12349707" cy="400110"/>
          </a:xfrm>
          <a:prstGeom prst="rect">
            <a:avLst/>
          </a:prstGeom>
          <a:noFill/>
        </p:spPr>
        <p:txBody>
          <a:bodyPr wrap="square" rtlCol="0">
            <a:spAutoFit/>
          </a:bodyPr>
          <a:lstStyle/>
          <a:p>
            <a:r>
              <a:rPr kumimoji="1" lang="ja-JP" altLang="en-US" sz="2000" dirty="0"/>
              <a:t>・</a:t>
            </a:r>
            <a:r>
              <a:rPr kumimoji="1" lang="en-US" altLang="ja-JP" sz="2000" dirty="0"/>
              <a:t> </a:t>
            </a:r>
            <a:r>
              <a:rPr kumimoji="1" lang="ja-JP" altLang="en-US" sz="2000" dirty="0"/>
              <a:t>スクロールしていくと下のようなコメントをできるところがあるのでそこでコメントできます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7" y="950813"/>
            <a:ext cx="10292112" cy="400110"/>
          </a:xfrm>
          <a:prstGeom prst="rect">
            <a:avLst/>
          </a:prstGeom>
          <a:noFill/>
        </p:spPr>
        <p:txBody>
          <a:bodyPr wrap="square" rtlCol="0">
            <a:spAutoFit/>
          </a:bodyPr>
          <a:lstStyle/>
          <a:p>
            <a:r>
              <a:rPr kumimoji="1" lang="ja-JP" altLang="en-US" sz="2000" dirty="0"/>
              <a:t>・赤枠にコメントの内容</a:t>
            </a:r>
            <a:endParaRPr kumimoji="1" lang="en-US" altLang="ja-JP" sz="2000" dirty="0"/>
          </a:p>
        </p:txBody>
      </p:sp>
      <p:sp>
        <p:nvSpPr>
          <p:cNvPr id="8" name="テキスト ボックス 7">
            <a:extLst>
              <a:ext uri="{FF2B5EF4-FFF2-40B4-BE49-F238E27FC236}">
                <a16:creationId xmlns:a16="http://schemas.microsoft.com/office/drawing/2014/main" id="{73CA35CC-7A6E-A755-D061-A866642E0031}"/>
              </a:ext>
            </a:extLst>
          </p:cNvPr>
          <p:cNvSpPr txBox="1"/>
          <p:nvPr/>
        </p:nvSpPr>
        <p:spPr>
          <a:xfrm>
            <a:off x="845787" y="1266556"/>
            <a:ext cx="10292112" cy="400110"/>
          </a:xfrm>
          <a:prstGeom prst="rect">
            <a:avLst/>
          </a:prstGeom>
          <a:noFill/>
        </p:spPr>
        <p:txBody>
          <a:bodyPr wrap="square" rtlCol="0">
            <a:spAutoFit/>
          </a:bodyPr>
          <a:lstStyle/>
          <a:p>
            <a:r>
              <a:rPr kumimoji="1" lang="ja-JP" altLang="en-US" sz="2000" dirty="0"/>
              <a:t>・青枠の</a:t>
            </a:r>
            <a:r>
              <a:rPr kumimoji="1" lang="en-US" altLang="ja-JP" sz="2000" dirty="0"/>
              <a:t>[Comment]</a:t>
            </a:r>
            <a:r>
              <a:rPr kumimoji="1" lang="ja-JP" altLang="en-US" sz="2000" dirty="0"/>
              <a:t>をクリックするとコメントできます</a:t>
            </a:r>
            <a:endParaRPr kumimoji="1" lang="en-US" altLang="ja-JP" sz="2000" dirty="0"/>
          </a:p>
        </p:txBody>
      </p:sp>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FA329C5A-49F2-4D76-5FC5-38995859F043}"/>
              </a:ext>
            </a:extLst>
          </p:cNvPr>
          <p:cNvPicPr>
            <a:picLocks noChangeAspect="1"/>
          </p:cNvPicPr>
          <p:nvPr/>
        </p:nvPicPr>
        <p:blipFill rotWithShape="1">
          <a:blip r:embed="rId2">
            <a:extLst>
              <a:ext uri="{28A0092B-C50C-407E-A947-70E740481C1C}">
                <a14:useLocalDpi xmlns:a14="http://schemas.microsoft.com/office/drawing/2010/main" val="0"/>
              </a:ext>
            </a:extLst>
          </a:blip>
          <a:srcRect l="2423" t="32409" r="29374" b="26143"/>
          <a:stretch/>
        </p:blipFill>
        <p:spPr>
          <a:xfrm>
            <a:off x="433156" y="1898042"/>
            <a:ext cx="11325687" cy="3869712"/>
          </a:xfrm>
          <a:prstGeom prst="rect">
            <a:avLst/>
          </a:prstGeom>
          <a:ln>
            <a:noFill/>
          </a:ln>
          <a:effectLst>
            <a:outerShdw blurRad="292100" dist="139700" dir="2700000" algn="tl" rotWithShape="0">
              <a:srgbClr val="333333">
                <a:alpha val="65000"/>
              </a:srgbClr>
            </a:outerShdw>
          </a:effectLst>
        </p:spPr>
      </p:pic>
      <p:sp>
        <p:nvSpPr>
          <p:cNvPr id="14" name="正方形/長方形 13">
            <a:extLst>
              <a:ext uri="{FF2B5EF4-FFF2-40B4-BE49-F238E27FC236}">
                <a16:creationId xmlns:a16="http://schemas.microsoft.com/office/drawing/2014/main" id="{BCD3ACCA-4F95-490A-39EA-818998B2AAFA}"/>
              </a:ext>
            </a:extLst>
          </p:cNvPr>
          <p:cNvSpPr/>
          <p:nvPr/>
        </p:nvSpPr>
        <p:spPr>
          <a:xfrm>
            <a:off x="1223889" y="2940148"/>
            <a:ext cx="10114671" cy="177252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EACB9295-924C-4B9C-6F18-79F6F753C9E9}"/>
              </a:ext>
            </a:extLst>
          </p:cNvPr>
          <p:cNvSpPr/>
          <p:nvPr/>
        </p:nvSpPr>
        <p:spPr>
          <a:xfrm>
            <a:off x="10016197" y="4740813"/>
            <a:ext cx="1322363" cy="548640"/>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60005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2031325"/>
          </a:xfrm>
          <a:prstGeom prst="rect">
            <a:avLst/>
          </a:prstGeom>
          <a:noFill/>
        </p:spPr>
        <p:txBody>
          <a:bodyPr wrap="square" rtlCol="0">
            <a:spAutoFit/>
          </a:bodyPr>
          <a:lstStyle/>
          <a:p>
            <a:r>
              <a:rPr kumimoji="1" lang="ja-JP" altLang="en-US" dirty="0"/>
              <a:t>・スタッシュ</a:t>
            </a:r>
            <a:endParaRPr kumimoji="1" lang="en-US" altLang="ja-JP" dirty="0"/>
          </a:p>
          <a:p>
            <a:r>
              <a:rPr kumimoji="1" lang="ja-JP" altLang="en-US" dirty="0"/>
              <a:t>・コンフリクト</a:t>
            </a:r>
            <a:endParaRPr kumimoji="1" lang="en-US" altLang="ja-JP" dirty="0"/>
          </a:p>
          <a:p>
            <a:r>
              <a:rPr kumimoji="1" lang="ja-JP" altLang="en-US" dirty="0"/>
              <a:t>・チェックアウト</a:t>
            </a:r>
            <a:endParaRPr kumimoji="1" lang="en-US" altLang="ja-JP" dirty="0"/>
          </a:p>
          <a:p>
            <a:r>
              <a:rPr kumimoji="1" lang="ja-JP" altLang="en-US" dirty="0"/>
              <a:t>・フェッチ</a:t>
            </a:r>
            <a:endParaRPr kumimoji="1" lang="en-US" altLang="ja-JP" dirty="0"/>
          </a:p>
          <a:p>
            <a:r>
              <a:rPr kumimoji="1" lang="ja-JP" altLang="en-US" dirty="0"/>
              <a:t>・プッシュ</a:t>
            </a:r>
            <a:endParaRPr kumimoji="1" lang="en-US" altLang="ja-JP" dirty="0"/>
          </a:p>
          <a:p>
            <a:r>
              <a:rPr kumimoji="1" lang="ja-JP" altLang="en-US" dirty="0"/>
              <a:t>・プルリクエスト</a:t>
            </a:r>
            <a:endParaRPr kumimoji="1" lang="en-US" altLang="ja-JP" dirty="0"/>
          </a:p>
          <a:p>
            <a:endParaRPr kumimoji="1" lang="ja-JP" altLang="en-US" dirty="0"/>
          </a:p>
        </p:txBody>
      </p:sp>
      <p:pic>
        <p:nvPicPr>
          <p:cNvPr id="5122" name="Picture 2">
            <a:extLst>
              <a:ext uri="{FF2B5EF4-FFF2-40B4-BE49-F238E27FC236}">
                <a16:creationId xmlns:a16="http://schemas.microsoft.com/office/drawing/2014/main" id="{A170D9CE-97EF-9832-C221-496E8C033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7089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・イシュー</a:t>
              </a:r>
              <a:endParaRPr lang="ja-JP" altLang="en-US" sz="2800" dirty="0">
                <a:solidFill>
                  <a:schemeClr val="bg1"/>
                </a:solidFill>
              </a:endParaRPr>
            </a:p>
          </p:txBody>
        </p:sp>
      </p:grpSp>
      <p:sp>
        <p:nvSpPr>
          <p:cNvPr id="8" name="テキスト ボックス 7">
            <a:extLst>
              <a:ext uri="{FF2B5EF4-FFF2-40B4-BE49-F238E27FC236}">
                <a16:creationId xmlns:a16="http://schemas.microsoft.com/office/drawing/2014/main" id="{73CA35CC-7A6E-A755-D061-A866642E0031}"/>
              </a:ext>
            </a:extLst>
          </p:cNvPr>
          <p:cNvSpPr txBox="1"/>
          <p:nvPr/>
        </p:nvSpPr>
        <p:spPr>
          <a:xfrm>
            <a:off x="3179298" y="573401"/>
            <a:ext cx="8610771" cy="400110"/>
          </a:xfrm>
          <a:prstGeom prst="rect">
            <a:avLst/>
          </a:prstGeom>
          <a:noFill/>
        </p:spPr>
        <p:txBody>
          <a:bodyPr wrap="square" rtlCol="0">
            <a:spAutoFit/>
          </a:bodyPr>
          <a:lstStyle/>
          <a:p>
            <a:r>
              <a:rPr kumimoji="1" lang="ja-JP" altLang="en-US" sz="2000" dirty="0"/>
              <a:t>・赤枠のように</a:t>
            </a:r>
            <a:r>
              <a:rPr kumimoji="1" lang="en-US" altLang="ja-JP" sz="2000" dirty="0"/>
              <a:t>@</a:t>
            </a:r>
            <a:r>
              <a:rPr kumimoji="1" lang="ja-JP" altLang="en-US" sz="2000" dirty="0"/>
              <a:t>を入力するとメンションすることができます</a:t>
            </a:r>
            <a:endParaRPr kumimoji="1" lang="en-US" altLang="ja-JP" sz="2000" dirty="0"/>
          </a:p>
        </p:txBody>
      </p:sp>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6E19C575-2F4B-0C85-E0DB-872F1789320B}"/>
              </a:ext>
            </a:extLst>
          </p:cNvPr>
          <p:cNvPicPr>
            <a:picLocks noChangeAspect="1"/>
          </p:cNvPicPr>
          <p:nvPr/>
        </p:nvPicPr>
        <p:blipFill rotWithShape="1">
          <a:blip r:embed="rId2">
            <a:extLst>
              <a:ext uri="{28A0092B-C50C-407E-A947-70E740481C1C}">
                <a14:useLocalDpi xmlns:a14="http://schemas.microsoft.com/office/drawing/2010/main" val="0"/>
              </a:ext>
            </a:extLst>
          </a:blip>
          <a:srcRect t="35275" r="73923" b="36609"/>
          <a:stretch/>
        </p:blipFill>
        <p:spPr>
          <a:xfrm>
            <a:off x="0" y="542121"/>
            <a:ext cx="3179298" cy="1927274"/>
          </a:xfrm>
          <a:prstGeom prst="rect">
            <a:avLst/>
          </a:prstGeom>
          <a:ln>
            <a:noFill/>
          </a:ln>
          <a:effectLst>
            <a:outerShdw blurRad="292100" dist="139700" dir="2700000" algn="tl" rotWithShape="0">
              <a:srgbClr val="333333">
                <a:alpha val="65000"/>
              </a:srgbClr>
            </a:outerShdw>
          </a:effectLst>
        </p:spPr>
      </p:pic>
      <p:pic>
        <p:nvPicPr>
          <p:cNvPr id="15" name="図 14" descr="グラフィカル ユーザー インターフェイス, テキスト, アプリケーション, メール&#10;&#10;自動的に生成された説明">
            <a:extLst>
              <a:ext uri="{FF2B5EF4-FFF2-40B4-BE49-F238E27FC236}">
                <a16:creationId xmlns:a16="http://schemas.microsoft.com/office/drawing/2014/main" id="{2978DD9F-495A-C107-0CB8-23F4D5E0F854}"/>
              </a:ext>
            </a:extLst>
          </p:cNvPr>
          <p:cNvPicPr>
            <a:picLocks noChangeAspect="1"/>
          </p:cNvPicPr>
          <p:nvPr/>
        </p:nvPicPr>
        <p:blipFill rotWithShape="1">
          <a:blip r:embed="rId3">
            <a:extLst>
              <a:ext uri="{28A0092B-C50C-407E-A947-70E740481C1C}">
                <a14:useLocalDpi xmlns:a14="http://schemas.microsoft.com/office/drawing/2010/main" val="0"/>
              </a:ext>
            </a:extLst>
          </a:blip>
          <a:srcRect t="36082" r="66605" b="31062"/>
          <a:stretch/>
        </p:blipFill>
        <p:spPr>
          <a:xfrm>
            <a:off x="0" y="2505676"/>
            <a:ext cx="4071452" cy="2252191"/>
          </a:xfrm>
          <a:prstGeom prst="rect">
            <a:avLst/>
          </a:prstGeom>
          <a:ln>
            <a:noFill/>
          </a:ln>
          <a:effectLst>
            <a:outerShdw blurRad="292100" dist="139700" dir="2700000" algn="tl" rotWithShape="0">
              <a:srgbClr val="333333">
                <a:alpha val="65000"/>
              </a:srgbClr>
            </a:outerShdw>
          </a:effectLst>
        </p:spPr>
      </p:pic>
      <p:pic>
        <p:nvPicPr>
          <p:cNvPr id="22" name="図 21" descr="グラフィカル ユーザー インターフェイス, テキスト, アプリケーション, メール&#10;&#10;自動的に生成された説明">
            <a:extLst>
              <a:ext uri="{FF2B5EF4-FFF2-40B4-BE49-F238E27FC236}">
                <a16:creationId xmlns:a16="http://schemas.microsoft.com/office/drawing/2014/main" id="{B3F6FD48-6C60-4EE0-573D-8C48641DD7BC}"/>
              </a:ext>
            </a:extLst>
          </p:cNvPr>
          <p:cNvPicPr>
            <a:picLocks noChangeAspect="1"/>
          </p:cNvPicPr>
          <p:nvPr/>
        </p:nvPicPr>
        <p:blipFill rotWithShape="1">
          <a:blip r:embed="rId4">
            <a:extLst>
              <a:ext uri="{28A0092B-C50C-407E-A947-70E740481C1C}">
                <a14:useLocalDpi xmlns:a14="http://schemas.microsoft.com/office/drawing/2010/main" val="0"/>
              </a:ext>
            </a:extLst>
          </a:blip>
          <a:srcRect t="35275" r="31808" b="36609"/>
          <a:stretch/>
        </p:blipFill>
        <p:spPr>
          <a:xfrm>
            <a:off x="-96729" y="4894446"/>
            <a:ext cx="8314006" cy="1927274"/>
          </a:xfrm>
          <a:prstGeom prst="rect">
            <a:avLst/>
          </a:prstGeom>
          <a:ln>
            <a:noFill/>
          </a:ln>
          <a:effectLst>
            <a:outerShdw blurRad="292100" dist="139700" dir="2700000" algn="tl" rotWithShape="0">
              <a:srgbClr val="333333">
                <a:alpha val="65000"/>
              </a:srgbClr>
            </a:outerShdw>
          </a:effectLst>
        </p:spPr>
      </p:pic>
      <p:sp>
        <p:nvSpPr>
          <p:cNvPr id="25" name="テキスト ボックス 24">
            <a:extLst>
              <a:ext uri="{FF2B5EF4-FFF2-40B4-BE49-F238E27FC236}">
                <a16:creationId xmlns:a16="http://schemas.microsoft.com/office/drawing/2014/main" id="{0EEBF4DC-0E2F-65DF-24CC-FA0873BFD8F5}"/>
              </a:ext>
            </a:extLst>
          </p:cNvPr>
          <p:cNvSpPr txBox="1"/>
          <p:nvPr/>
        </p:nvSpPr>
        <p:spPr>
          <a:xfrm>
            <a:off x="3179298" y="982089"/>
            <a:ext cx="8854611" cy="400110"/>
          </a:xfrm>
          <a:prstGeom prst="rect">
            <a:avLst/>
          </a:prstGeom>
          <a:noFill/>
        </p:spPr>
        <p:txBody>
          <a:bodyPr wrap="square" rtlCol="0">
            <a:spAutoFit/>
          </a:bodyPr>
          <a:lstStyle/>
          <a:p>
            <a:r>
              <a:rPr kumimoji="1" lang="ja-JP" altLang="en-US" sz="2000" dirty="0"/>
              <a:t>・青枠のように</a:t>
            </a:r>
            <a:r>
              <a:rPr kumimoji="1" lang="en-US" altLang="ja-JP" sz="2000" dirty="0"/>
              <a:t>#</a:t>
            </a:r>
            <a:r>
              <a:rPr kumimoji="1" lang="ja-JP" altLang="en-US" sz="2000" dirty="0"/>
              <a:t>を入力するとプルリクエストの</a:t>
            </a:r>
            <a:r>
              <a:rPr kumimoji="1" lang="en-US" altLang="ja-JP" sz="2000" dirty="0"/>
              <a:t>URL</a:t>
            </a:r>
            <a:r>
              <a:rPr kumimoji="1" lang="ja-JP" altLang="en-US" sz="2000" dirty="0"/>
              <a:t>を張ることができます</a:t>
            </a:r>
            <a:endParaRPr kumimoji="1" lang="en-US" altLang="ja-JP" sz="2000" dirty="0"/>
          </a:p>
        </p:txBody>
      </p:sp>
      <p:sp>
        <p:nvSpPr>
          <p:cNvPr id="26" name="テキスト ボックス 25">
            <a:extLst>
              <a:ext uri="{FF2B5EF4-FFF2-40B4-BE49-F238E27FC236}">
                <a16:creationId xmlns:a16="http://schemas.microsoft.com/office/drawing/2014/main" id="{3B7305E7-2A8A-8924-812D-11ABC044F278}"/>
              </a:ext>
            </a:extLst>
          </p:cNvPr>
          <p:cNvSpPr txBox="1"/>
          <p:nvPr/>
        </p:nvSpPr>
        <p:spPr>
          <a:xfrm>
            <a:off x="3179297" y="1357624"/>
            <a:ext cx="8610771" cy="400110"/>
          </a:xfrm>
          <a:prstGeom prst="rect">
            <a:avLst/>
          </a:prstGeom>
          <a:noFill/>
        </p:spPr>
        <p:txBody>
          <a:bodyPr wrap="square" rtlCol="0">
            <a:spAutoFit/>
          </a:bodyPr>
          <a:lstStyle/>
          <a:p>
            <a:r>
              <a:rPr kumimoji="1" lang="ja-JP" altLang="en-US" sz="2000" dirty="0"/>
              <a:t>・紫枠のように画像をコピペすることもできます</a:t>
            </a:r>
            <a:endParaRPr kumimoji="1" lang="en-US" altLang="ja-JP" sz="2000" dirty="0"/>
          </a:p>
        </p:txBody>
      </p:sp>
      <p:sp>
        <p:nvSpPr>
          <p:cNvPr id="28" name="正方形/長方形 27">
            <a:extLst>
              <a:ext uri="{FF2B5EF4-FFF2-40B4-BE49-F238E27FC236}">
                <a16:creationId xmlns:a16="http://schemas.microsoft.com/office/drawing/2014/main" id="{5A4B2295-204D-7B2A-52BC-013A308D4F39}"/>
              </a:ext>
            </a:extLst>
          </p:cNvPr>
          <p:cNvSpPr/>
          <p:nvPr/>
        </p:nvSpPr>
        <p:spPr>
          <a:xfrm>
            <a:off x="815926" y="1083212"/>
            <a:ext cx="2519461" cy="128588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0CD33E46-4B22-6F75-A728-D26D0C0DDA65}"/>
              </a:ext>
            </a:extLst>
          </p:cNvPr>
          <p:cNvSpPr/>
          <p:nvPr/>
        </p:nvSpPr>
        <p:spPr>
          <a:xfrm>
            <a:off x="815925" y="2605974"/>
            <a:ext cx="3376247" cy="228847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8F7B2F7A-32EF-A5D2-AB4F-D23B7CC45E22}"/>
              </a:ext>
            </a:extLst>
          </p:cNvPr>
          <p:cNvSpPr/>
          <p:nvPr/>
        </p:nvSpPr>
        <p:spPr>
          <a:xfrm>
            <a:off x="520505" y="5086880"/>
            <a:ext cx="7934178" cy="173484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23947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・イシュー</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7" y="635070"/>
            <a:ext cx="12349707" cy="400110"/>
          </a:xfrm>
          <a:prstGeom prst="rect">
            <a:avLst/>
          </a:prstGeom>
          <a:noFill/>
        </p:spPr>
        <p:txBody>
          <a:bodyPr wrap="square" rtlCol="0">
            <a:spAutoFit/>
          </a:bodyPr>
          <a:lstStyle/>
          <a:p>
            <a:r>
              <a:rPr kumimoji="1" lang="ja-JP" altLang="en-US" sz="2000" dirty="0"/>
              <a:t>・</a:t>
            </a:r>
            <a:r>
              <a:rPr kumimoji="1" lang="en-US" altLang="ja-JP" sz="2000" dirty="0"/>
              <a:t> </a:t>
            </a:r>
            <a:r>
              <a:rPr kumimoji="1" lang="ja-JP" altLang="en-US" sz="2000" dirty="0"/>
              <a:t>赤枠の</a:t>
            </a:r>
            <a:r>
              <a:rPr kumimoji="1" lang="en-US" altLang="ja-JP" sz="2000" dirty="0"/>
              <a:t>[Preview]</a:t>
            </a:r>
            <a:r>
              <a:rPr kumimoji="1" lang="ja-JP" altLang="en-US" sz="2000" dirty="0"/>
              <a:t>をクリックするとコメントしたときにどのように見えるかを表示してくれます</a:t>
            </a:r>
            <a:endParaRPr kumimoji="1" lang="en-US" altLang="ja-JP" sz="2000" dirty="0"/>
          </a:p>
        </p:txBody>
      </p:sp>
      <p:pic>
        <p:nvPicPr>
          <p:cNvPr id="2" name="図 1" descr="グラフィカル ユーザー インターフェイス, テキスト, アプリケーション, Word&#10;&#10;自動的に生成された説明">
            <a:extLst>
              <a:ext uri="{FF2B5EF4-FFF2-40B4-BE49-F238E27FC236}">
                <a16:creationId xmlns:a16="http://schemas.microsoft.com/office/drawing/2014/main" id="{A1A6EF3F-73E3-A3DA-3202-7751885674A3}"/>
              </a:ext>
            </a:extLst>
          </p:cNvPr>
          <p:cNvPicPr>
            <a:picLocks noChangeAspect="1"/>
          </p:cNvPicPr>
          <p:nvPr/>
        </p:nvPicPr>
        <p:blipFill rotWithShape="1">
          <a:blip r:embed="rId2">
            <a:extLst>
              <a:ext uri="{28A0092B-C50C-407E-A947-70E740481C1C}">
                <a14:useLocalDpi xmlns:a14="http://schemas.microsoft.com/office/drawing/2010/main" val="0"/>
              </a:ext>
            </a:extLst>
          </a:blip>
          <a:srcRect t="23059" r="29374" b="7261"/>
          <a:stretch/>
        </p:blipFill>
        <p:spPr>
          <a:xfrm>
            <a:off x="956603" y="1039556"/>
            <a:ext cx="10424160" cy="5782164"/>
          </a:xfrm>
          <a:prstGeom prst="rect">
            <a:avLst/>
          </a:prstGeom>
        </p:spPr>
      </p:pic>
      <p:sp>
        <p:nvSpPr>
          <p:cNvPr id="3" name="正方形/長方形 2">
            <a:extLst>
              <a:ext uri="{FF2B5EF4-FFF2-40B4-BE49-F238E27FC236}">
                <a16:creationId xmlns:a16="http://schemas.microsoft.com/office/drawing/2014/main" id="{B3AA0FC6-362F-E3CE-849C-F45528863524}"/>
              </a:ext>
            </a:extLst>
          </p:cNvPr>
          <p:cNvSpPr/>
          <p:nvPr/>
        </p:nvSpPr>
        <p:spPr>
          <a:xfrm>
            <a:off x="2715065" y="1209822"/>
            <a:ext cx="1139483" cy="5908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0033464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・イシュー</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7" y="635070"/>
            <a:ext cx="12349707" cy="707886"/>
          </a:xfrm>
          <a:prstGeom prst="rect">
            <a:avLst/>
          </a:prstGeom>
          <a:noFill/>
        </p:spPr>
        <p:txBody>
          <a:bodyPr wrap="square" rtlCol="0">
            <a:spAutoFit/>
          </a:bodyPr>
          <a:lstStyle/>
          <a:p>
            <a:r>
              <a:rPr kumimoji="1" lang="ja-JP" altLang="en-US" sz="2000" dirty="0"/>
              <a:t>・</a:t>
            </a:r>
            <a:r>
              <a:rPr kumimoji="1" lang="en-US" altLang="ja-JP" sz="2000" dirty="0"/>
              <a:t> </a:t>
            </a:r>
            <a:r>
              <a:rPr kumimoji="1" lang="ja-JP" altLang="en-US" sz="2000" dirty="0"/>
              <a:t>このようにイッシューはコメントをすることでほかのユーザとの</a:t>
            </a:r>
            <a:endParaRPr kumimoji="1" lang="en-US" altLang="ja-JP" sz="2000" dirty="0"/>
          </a:p>
          <a:p>
            <a:r>
              <a:rPr kumimoji="1" lang="ja-JP" altLang="en-US" sz="2000" dirty="0"/>
              <a:t>　情報交換をすることができます</a:t>
            </a:r>
            <a:endParaRPr kumimoji="1" lang="en-US" altLang="ja-JP" sz="2000" dirty="0"/>
          </a:p>
        </p:txBody>
      </p:sp>
      <p:sp>
        <p:nvSpPr>
          <p:cNvPr id="4" name="テキスト ボックス 3">
            <a:extLst>
              <a:ext uri="{FF2B5EF4-FFF2-40B4-BE49-F238E27FC236}">
                <a16:creationId xmlns:a16="http://schemas.microsoft.com/office/drawing/2014/main" id="{5898077E-7EB3-11CA-8B7E-2F5A7650BA51}"/>
              </a:ext>
            </a:extLst>
          </p:cNvPr>
          <p:cNvSpPr txBox="1"/>
          <p:nvPr/>
        </p:nvSpPr>
        <p:spPr>
          <a:xfrm>
            <a:off x="845787" y="1611064"/>
            <a:ext cx="12349707" cy="400110"/>
          </a:xfrm>
          <a:prstGeom prst="rect">
            <a:avLst/>
          </a:prstGeom>
          <a:noFill/>
        </p:spPr>
        <p:txBody>
          <a:bodyPr wrap="square" rtlCol="0">
            <a:spAutoFit/>
          </a:bodyPr>
          <a:lstStyle/>
          <a:p>
            <a:r>
              <a:rPr kumimoji="1" lang="ja-JP" altLang="en-US" sz="2000" dirty="0"/>
              <a:t>・ここでイシューとプルリクエストは何が違うの？と思うかもしれません</a:t>
            </a:r>
            <a:endParaRPr kumimoji="1" lang="en-US" altLang="ja-JP" sz="2000" dirty="0"/>
          </a:p>
        </p:txBody>
      </p:sp>
      <p:sp>
        <p:nvSpPr>
          <p:cNvPr id="5" name="テキスト ボックス 4">
            <a:extLst>
              <a:ext uri="{FF2B5EF4-FFF2-40B4-BE49-F238E27FC236}">
                <a16:creationId xmlns:a16="http://schemas.microsoft.com/office/drawing/2014/main" id="{309EC38E-F3B4-16D2-3A01-82FA566F31B6}"/>
              </a:ext>
            </a:extLst>
          </p:cNvPr>
          <p:cNvSpPr txBox="1"/>
          <p:nvPr/>
        </p:nvSpPr>
        <p:spPr>
          <a:xfrm>
            <a:off x="845786" y="2279282"/>
            <a:ext cx="12349707" cy="400110"/>
          </a:xfrm>
          <a:prstGeom prst="rect">
            <a:avLst/>
          </a:prstGeom>
          <a:noFill/>
        </p:spPr>
        <p:txBody>
          <a:bodyPr wrap="square" rtlCol="0">
            <a:spAutoFit/>
          </a:bodyPr>
          <a:lstStyle/>
          <a:p>
            <a:r>
              <a:rPr kumimoji="1" lang="ja-JP" altLang="en-US" sz="2000" dirty="0"/>
              <a:t>・イッシューは主に何か問題やトラブルもしくは情報交換の時に使用します</a:t>
            </a:r>
            <a:endParaRPr kumimoji="1" lang="en-US" altLang="ja-JP" sz="2000" dirty="0"/>
          </a:p>
        </p:txBody>
      </p:sp>
      <p:sp>
        <p:nvSpPr>
          <p:cNvPr id="6" name="テキスト ボックス 5">
            <a:extLst>
              <a:ext uri="{FF2B5EF4-FFF2-40B4-BE49-F238E27FC236}">
                <a16:creationId xmlns:a16="http://schemas.microsoft.com/office/drawing/2014/main" id="{7C3E7254-A681-8DCF-44A6-974DC4B7E137}"/>
              </a:ext>
            </a:extLst>
          </p:cNvPr>
          <p:cNvSpPr txBox="1"/>
          <p:nvPr/>
        </p:nvSpPr>
        <p:spPr>
          <a:xfrm>
            <a:off x="845786" y="2947500"/>
            <a:ext cx="12349707" cy="707886"/>
          </a:xfrm>
          <a:prstGeom prst="rect">
            <a:avLst/>
          </a:prstGeom>
          <a:noFill/>
        </p:spPr>
        <p:txBody>
          <a:bodyPr wrap="square" rtlCol="0">
            <a:spAutoFit/>
          </a:bodyPr>
          <a:lstStyle/>
          <a:p>
            <a:r>
              <a:rPr kumimoji="1" lang="ja-JP" altLang="en-US" sz="2000" dirty="0"/>
              <a:t>・プルリクエストはブランチをマージするときにマージしたいんですけどしてもいいですか？</a:t>
            </a:r>
            <a:endParaRPr kumimoji="1" lang="en-US" altLang="ja-JP" sz="2000" dirty="0"/>
          </a:p>
          <a:p>
            <a:r>
              <a:rPr kumimoji="1" lang="ja-JP" altLang="en-US" sz="2000" dirty="0"/>
              <a:t>　みたいな、マージをする際のレビューのために使います</a:t>
            </a:r>
            <a:endParaRPr kumimoji="1" lang="en-US" altLang="ja-JP" sz="2000" dirty="0"/>
          </a:p>
        </p:txBody>
      </p:sp>
      <p:sp>
        <p:nvSpPr>
          <p:cNvPr id="7" name="テキスト ボックス 6">
            <a:extLst>
              <a:ext uri="{FF2B5EF4-FFF2-40B4-BE49-F238E27FC236}">
                <a16:creationId xmlns:a16="http://schemas.microsoft.com/office/drawing/2014/main" id="{8E045A58-A42E-13AC-4B99-12C43D57DDF5}"/>
              </a:ext>
            </a:extLst>
          </p:cNvPr>
          <p:cNvSpPr txBox="1"/>
          <p:nvPr/>
        </p:nvSpPr>
        <p:spPr>
          <a:xfrm>
            <a:off x="845785" y="3923494"/>
            <a:ext cx="12349707" cy="1015663"/>
          </a:xfrm>
          <a:prstGeom prst="rect">
            <a:avLst/>
          </a:prstGeom>
          <a:noFill/>
        </p:spPr>
        <p:txBody>
          <a:bodyPr wrap="square" rtlCol="0">
            <a:spAutoFit/>
          </a:bodyPr>
          <a:lstStyle/>
          <a:p>
            <a:r>
              <a:rPr kumimoji="1" lang="ja-JP" altLang="en-US" sz="2000" dirty="0"/>
              <a:t>・確かにプルリクエストでもコメントはできますが、プルリクエストにイッシューでコメントす</a:t>
            </a:r>
            <a:endParaRPr kumimoji="1" lang="en-US" altLang="ja-JP" sz="2000" dirty="0"/>
          </a:p>
          <a:p>
            <a:r>
              <a:rPr kumimoji="1" lang="ja-JP" altLang="en-US" sz="2000" dirty="0"/>
              <a:t>　るよなことを書き込んでいたらごちゃごちゃになってわかりずらいですよね？</a:t>
            </a:r>
            <a:endParaRPr kumimoji="1" lang="en-US" altLang="ja-JP" sz="2000" dirty="0"/>
          </a:p>
          <a:p>
            <a:r>
              <a:rPr kumimoji="1" lang="ja-JP" altLang="en-US" sz="2000" dirty="0"/>
              <a:t>　そのため、わかりやすくするためにイシューとプルリクエストのように分ける必要があります</a:t>
            </a:r>
            <a:endParaRPr kumimoji="1" lang="en-US" altLang="ja-JP" sz="2000" dirty="0"/>
          </a:p>
        </p:txBody>
      </p:sp>
      <p:sp>
        <p:nvSpPr>
          <p:cNvPr id="8" name="テキスト ボックス 7">
            <a:extLst>
              <a:ext uri="{FF2B5EF4-FFF2-40B4-BE49-F238E27FC236}">
                <a16:creationId xmlns:a16="http://schemas.microsoft.com/office/drawing/2014/main" id="{3AC3DA54-7DBE-F8A4-EFA6-1C227D52907F}"/>
              </a:ext>
            </a:extLst>
          </p:cNvPr>
          <p:cNvSpPr txBox="1"/>
          <p:nvPr/>
        </p:nvSpPr>
        <p:spPr>
          <a:xfrm>
            <a:off x="845784" y="5207267"/>
            <a:ext cx="12349707" cy="400110"/>
          </a:xfrm>
          <a:prstGeom prst="rect">
            <a:avLst/>
          </a:prstGeom>
          <a:noFill/>
        </p:spPr>
        <p:txBody>
          <a:bodyPr wrap="square" rtlCol="0">
            <a:spAutoFit/>
          </a:bodyPr>
          <a:lstStyle/>
          <a:p>
            <a:r>
              <a:rPr kumimoji="1" lang="ja-JP" altLang="en-US" sz="2000" dirty="0"/>
              <a:t>・これでプルリクエストとイシューの説明は終わりです</a:t>
            </a:r>
            <a:endParaRPr kumimoji="1" lang="en-US" altLang="ja-JP" sz="2000" dirty="0"/>
          </a:p>
        </p:txBody>
      </p:sp>
    </p:spTree>
    <p:extLst>
      <p:ext uri="{BB962C8B-B14F-4D97-AF65-F5344CB8AC3E}">
        <p14:creationId xmlns:p14="http://schemas.microsoft.com/office/powerpoint/2010/main" val="3664972911"/>
      </p:ext>
    </p:extLst>
  </p:cSld>
  <p:clrMapOvr>
    <a:masterClrMapping/>
  </p:clrMapOvr>
</p:sld>
</file>

<file path=ppt/theme/theme1.xml><?xml version="1.0" encoding="utf-8"?>
<a:theme xmlns:a="http://schemas.openxmlformats.org/drawingml/2006/main" name="バッジ">
  <a:themeElements>
    <a:clrScheme name="バッジ">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バッジ">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バッジ">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TM10001106[[fn=バッジ]]</Template>
  <TotalTime>3059</TotalTime>
  <Words>4264</Words>
  <Application>Microsoft Office PowerPoint</Application>
  <PresentationFormat>ワイド画面</PresentationFormat>
  <Paragraphs>474</Paragraphs>
  <Slides>92</Slides>
  <Notes>5</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92</vt:i4>
      </vt:variant>
    </vt:vector>
  </HeadingPairs>
  <TitlesOfParts>
    <vt:vector size="97" baseType="lpstr">
      <vt:lpstr>游ゴシック</vt:lpstr>
      <vt:lpstr>Arial</vt:lpstr>
      <vt:lpstr>Gill Sans MT</vt:lpstr>
      <vt:lpstr>Impact</vt:lpstr>
      <vt:lpstr>バッジ</vt:lpstr>
      <vt:lpstr>Gitについて</vt:lpstr>
      <vt:lpstr>Gitについて</vt:lpstr>
      <vt:lpstr>Gitについて</vt:lpstr>
      <vt:lpstr>Gitについて</vt:lpstr>
      <vt:lpstr>Gitの使い方について</vt:lpstr>
      <vt:lpstr>キーワード</vt:lpstr>
      <vt:lpstr>キーワード</vt:lpstr>
      <vt:lpstr>キーワード</vt:lpstr>
      <vt:lpstr>キーワード</vt:lpstr>
      <vt:lpstr>リポジトリとは</vt:lpstr>
      <vt:lpstr>コミットとは</vt:lpstr>
      <vt:lpstr>リモートリポジトリとは</vt:lpstr>
      <vt:lpstr>プッシュ・プルとは</vt:lpstr>
      <vt:lpstr>GitHubとGitを使ってみよう!!</vt:lpstr>
      <vt:lpstr>環境構築しよう!!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ローカルリポジトリを作ってみよう!!</vt:lpstr>
      <vt:lpstr>PowerPoint プレゼンテーション</vt:lpstr>
      <vt:lpstr>PowerPoint プレゼンテーション</vt:lpstr>
      <vt:lpstr>ローカルリポジトリから リモートリポジトリを作成してみよう!!</vt:lpstr>
      <vt:lpstr>PowerPoint プレゼンテーション</vt:lpstr>
      <vt:lpstr>PowerPoint プレゼンテーション</vt:lpstr>
      <vt:lpstr>コミットしてみよう!!</vt:lpstr>
      <vt:lpstr>PowerPoint プレゼンテーション</vt:lpstr>
      <vt:lpstr>PowerPoint プレゼンテーション</vt:lpstr>
      <vt:lpstr>PowerPoint プレゼンテーション</vt:lpstr>
      <vt:lpstr>共同作業するには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クローンを作成しよう!</vt:lpstr>
      <vt:lpstr>PowerPoint プレゼンテーション</vt:lpstr>
      <vt:lpstr>PowerPoint プレゼンテーション</vt:lpstr>
      <vt:lpstr>PowerPoint プレゼンテーション</vt:lpstr>
      <vt:lpstr>PowerPoint プレゼンテーション</vt:lpstr>
      <vt:lpstr>プッシュをしてみよう!</vt:lpstr>
      <vt:lpstr>PowerPoint プレゼンテーション</vt:lpstr>
      <vt:lpstr>PowerPoint プレゼンテーション</vt:lpstr>
      <vt:lpstr>PowerPoint プレゼンテーション</vt:lpstr>
      <vt:lpstr>プルをしてみよう!</vt:lpstr>
      <vt:lpstr>PowerPoint プレゼンテーション</vt:lpstr>
      <vt:lpstr>リバートを 使ってみよう!</vt:lpstr>
      <vt:lpstr>PowerPoint プレゼンテーション</vt:lpstr>
      <vt:lpstr>PowerPoint プレゼンテーション</vt:lpstr>
      <vt:lpstr>PowerPoint プレゼンテーション</vt:lpstr>
      <vt:lpstr>PowerPoint プレゼンテーション</vt:lpstr>
      <vt:lpstr>コンフリクト時の対応</vt:lpstr>
      <vt:lpstr>PowerPoint プレゼンテーション</vt:lpstr>
      <vt:lpstr>PowerPoint プレゼンテーション</vt:lpstr>
      <vt:lpstr>ブランチを使ってみよう!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Git Hubの便利な機能を使ってみよう!</vt:lpstr>
      <vt:lpstr>PowerPoint プレゼンテーション</vt:lpstr>
      <vt:lpstr>プルリクエストを使ってみよう!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イシューを 使ってみよう!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アプリケーションとは？</dc:title>
  <dc:creator>Murata Junnichi</dc:creator>
  <cp:lastModifiedBy>千瑞 加藤</cp:lastModifiedBy>
  <cp:revision>78</cp:revision>
  <dcterms:created xsi:type="dcterms:W3CDTF">2023-03-20T23:59:48Z</dcterms:created>
  <dcterms:modified xsi:type="dcterms:W3CDTF">2023-07-06T00:19:47Z</dcterms:modified>
</cp:coreProperties>
</file>